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 Id="rId6" Type="http://schemas.openxmlformats.org/officeDocument/2006/relationships/hyperlink" Target="#slide=id.g1f88252dc4_0_83"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 Id="rId6" Type="http://schemas.openxmlformats.org/officeDocument/2006/relationships/hyperlink" Target="#slide=id.g1f88252dc4_0_83"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Shape 10"/>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Shape 11"/>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nvGrpSpPr>
          <p:cNvPr id="12" name="Shape 12"/>
          <p:cNvGrpSpPr/>
          <p:nvPr/>
        </p:nvGrpSpPr>
        <p:grpSpPr>
          <a:xfrm>
            <a:off x="830392" y="1191256"/>
            <a:ext cx="745763" cy="45826"/>
            <a:chOff x="4580561" y="2589004"/>
            <a:chExt cx="1064464" cy="25200"/>
          </a:xfrm>
        </p:grpSpPr>
        <p:sp>
          <p:nvSpPr>
            <p:cNvPr id="13" name="Shape 1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5" name="Shape 15"/>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buClr>
                <a:schemeClr val="dk2"/>
              </a:buClr>
              <a:buSzPct val="100000"/>
              <a:defRPr sz="4200">
                <a:solidFill>
                  <a:schemeClr val="dk2"/>
                </a:solidFill>
              </a:defRPr>
            </a:lvl1pPr>
            <a:lvl2pPr lvl="1">
              <a:spcBef>
                <a:spcPts val="0"/>
              </a:spcBef>
              <a:buClr>
                <a:schemeClr val="dk2"/>
              </a:buClr>
              <a:buSzPct val="100000"/>
              <a:defRPr sz="4200">
                <a:solidFill>
                  <a:schemeClr val="dk2"/>
                </a:solidFill>
              </a:defRPr>
            </a:lvl2pPr>
            <a:lvl3pPr lvl="2">
              <a:spcBef>
                <a:spcPts val="0"/>
              </a:spcBef>
              <a:buClr>
                <a:schemeClr val="dk2"/>
              </a:buClr>
              <a:buSzPct val="100000"/>
              <a:defRPr sz="4200">
                <a:solidFill>
                  <a:schemeClr val="dk2"/>
                </a:solidFill>
              </a:defRPr>
            </a:lvl3pPr>
            <a:lvl4pPr lvl="3">
              <a:spcBef>
                <a:spcPts val="0"/>
              </a:spcBef>
              <a:buClr>
                <a:schemeClr val="dk2"/>
              </a:buClr>
              <a:buSzPct val="100000"/>
              <a:defRPr sz="4200">
                <a:solidFill>
                  <a:schemeClr val="dk2"/>
                </a:solidFill>
              </a:defRPr>
            </a:lvl4pPr>
            <a:lvl5pPr lvl="4">
              <a:spcBef>
                <a:spcPts val="0"/>
              </a:spcBef>
              <a:buClr>
                <a:schemeClr val="dk2"/>
              </a:buClr>
              <a:buSzPct val="100000"/>
              <a:defRPr sz="4200">
                <a:solidFill>
                  <a:schemeClr val="dk2"/>
                </a:solidFill>
              </a:defRPr>
            </a:lvl5pPr>
            <a:lvl6pPr lvl="5">
              <a:spcBef>
                <a:spcPts val="0"/>
              </a:spcBef>
              <a:buClr>
                <a:schemeClr val="dk2"/>
              </a:buClr>
              <a:buSzPct val="100000"/>
              <a:defRPr sz="4200">
                <a:solidFill>
                  <a:schemeClr val="dk2"/>
                </a:solidFill>
              </a:defRPr>
            </a:lvl6pPr>
            <a:lvl7pPr lvl="6">
              <a:spcBef>
                <a:spcPts val="0"/>
              </a:spcBef>
              <a:buClr>
                <a:schemeClr val="dk2"/>
              </a:buClr>
              <a:buSzPct val="100000"/>
              <a:defRPr sz="4200">
                <a:solidFill>
                  <a:schemeClr val="dk2"/>
                </a:solidFill>
              </a:defRPr>
            </a:lvl7pPr>
            <a:lvl8pPr lvl="7">
              <a:spcBef>
                <a:spcPts val="0"/>
              </a:spcBef>
              <a:buClr>
                <a:schemeClr val="dk2"/>
              </a:buClr>
              <a:buSzPct val="100000"/>
              <a:defRPr sz="4200">
                <a:solidFill>
                  <a:schemeClr val="dk2"/>
                </a:solidFill>
              </a:defRPr>
            </a:lvl8pPr>
            <a:lvl9pPr lvl="8">
              <a:spcBef>
                <a:spcPts val="0"/>
              </a:spcBef>
              <a:buClr>
                <a:schemeClr val="dk2"/>
              </a:buClr>
              <a:buSzPct val="100000"/>
              <a:defRPr sz="4200">
                <a:solidFill>
                  <a:schemeClr val="dk2"/>
                </a:solidFill>
              </a:defRPr>
            </a:lvl9pPr>
          </a:lstStyle>
          <a:p/>
        </p:txBody>
      </p:sp>
      <p:sp>
        <p:nvSpPr>
          <p:cNvPr id="16" name="Shape 16"/>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17" name="Shape 1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18" name="Shape 18"/>
          <p:cNvSpPr txBox="1"/>
          <p:nvPr/>
        </p:nvSpPr>
        <p:spPr>
          <a:xfrm>
            <a:off x="226550" y="78500"/>
            <a:ext cx="998100" cy="321900"/>
          </a:xfrm>
          <a:prstGeom prst="rect">
            <a:avLst/>
          </a:prstGeom>
          <a:noFill/>
          <a:ln>
            <a:noFill/>
          </a:ln>
        </p:spPr>
        <p:txBody>
          <a:bodyPr anchorCtr="0" anchor="ctr" bIns="91425" lIns="91425" rIns="91425" wrap="square" tIns="91425">
            <a:noAutofit/>
          </a:bodyPr>
          <a:lstStyle/>
          <a:p>
            <a:pPr lvl="0" rtl="0">
              <a:spcBef>
                <a:spcPts val="0"/>
              </a:spcBef>
              <a:buNone/>
            </a:pPr>
            <a:r>
              <a:rPr lang="en-GB" sz="600">
                <a:latin typeface="Raleway"/>
                <a:ea typeface="Raleway"/>
                <a:cs typeface="Raleway"/>
                <a:sym typeface="Raleway"/>
              </a:rPr>
              <a:t>Confidential</a:t>
            </a:r>
          </a:p>
        </p:txBody>
      </p:sp>
      <p:sp>
        <p:nvSpPr>
          <p:cNvPr id="19" name="Shape 19"/>
          <p:cNvSpPr txBox="1"/>
          <p:nvPr/>
        </p:nvSpPr>
        <p:spPr>
          <a:xfrm>
            <a:off x="1296767" y="78500"/>
            <a:ext cx="2100600" cy="321900"/>
          </a:xfrm>
          <a:prstGeom prst="rect">
            <a:avLst/>
          </a:prstGeom>
          <a:noFill/>
          <a:ln>
            <a:noFill/>
          </a:ln>
        </p:spPr>
        <p:txBody>
          <a:bodyPr anchorCtr="0" anchor="ctr" bIns="91425" lIns="91425" rIns="91425" wrap="square" tIns="91425">
            <a:noAutofit/>
          </a:bodyPr>
          <a:lstStyle/>
          <a:p>
            <a:pPr lvl="0" rtl="0">
              <a:spcBef>
                <a:spcPts val="0"/>
              </a:spcBef>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p>
        </p:txBody>
      </p:sp>
      <p:sp>
        <p:nvSpPr>
          <p:cNvPr id="20" name="Shape 20"/>
          <p:cNvSpPr txBox="1"/>
          <p:nvPr/>
        </p:nvSpPr>
        <p:spPr>
          <a:xfrm>
            <a:off x="8213935" y="78500"/>
            <a:ext cx="705900" cy="321900"/>
          </a:xfrm>
          <a:prstGeom prst="rect">
            <a:avLst/>
          </a:prstGeom>
          <a:noFill/>
          <a:ln>
            <a:noFill/>
          </a:ln>
        </p:spPr>
        <p:txBody>
          <a:bodyPr anchorCtr="0" anchor="ctr" bIns="91425" lIns="91425" rIns="91425" wrap="square" tIns="91425">
            <a:noAutofit/>
          </a:bodyPr>
          <a:lstStyle/>
          <a:p>
            <a:pPr lvl="0" rtl="0" algn="r">
              <a:spcBef>
                <a:spcPts val="0"/>
              </a:spcBef>
              <a:buNone/>
            </a:pPr>
            <a:r>
              <a:rPr lang="en-GB" sz="600">
                <a:latin typeface="Raleway"/>
                <a:ea typeface="Raleway"/>
                <a:cs typeface="Raleway"/>
                <a:sym typeface="Raleway"/>
              </a:rPr>
              <a:t>Version 1.0</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109" name="Shape 109"/>
        <p:cNvGrpSpPr/>
        <p:nvPr/>
      </p:nvGrpSpPr>
      <p:grpSpPr>
        <a:xfrm>
          <a:off x="0" y="0"/>
          <a:ext cx="0" cy="0"/>
          <a:chOff x="0" y="0"/>
          <a:chExt cx="0" cy="0"/>
        </a:xfrm>
      </p:grpSpPr>
      <p:grpSp>
        <p:nvGrpSpPr>
          <p:cNvPr id="110" name="Shape 110"/>
          <p:cNvGrpSpPr/>
          <p:nvPr/>
        </p:nvGrpSpPr>
        <p:grpSpPr>
          <a:xfrm>
            <a:off x="830392" y="4169130"/>
            <a:ext cx="745763" cy="45826"/>
            <a:chOff x="4580561" y="2589004"/>
            <a:chExt cx="1064464" cy="25200"/>
          </a:xfrm>
        </p:grpSpPr>
        <p:sp>
          <p:nvSpPr>
            <p:cNvPr id="111" name="Shape 111"/>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113" name="Shape 113"/>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14" name="Shape 11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lt1"/>
                </a:solidFill>
              </a:rPr>
              <a:t>‹#›</a:t>
            </a:fld>
          </a:p>
        </p:txBody>
      </p:sp>
      <p:sp>
        <p:nvSpPr>
          <p:cNvPr id="115" name="Shape 115">
            <a:hlinkClick r:id="rId2"/>
          </p:cNvPr>
          <p:cNvSpPr/>
          <p:nvPr/>
        </p:nvSpPr>
        <p:spPr>
          <a:xfrm>
            <a:off x="8280450" y="0"/>
            <a:ext cx="863400" cy="454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cxnSp>
        <p:nvCxnSpPr>
          <p:cNvPr id="116" name="Shape 116">
            <a:hlinkClick r:id="rId3"/>
          </p:cNvPr>
          <p:cNvCxnSpPr/>
          <p:nvPr/>
        </p:nvCxnSpPr>
        <p:spPr>
          <a:xfrm>
            <a:off x="8598817" y="216350"/>
            <a:ext cx="216300" cy="0"/>
          </a:xfrm>
          <a:prstGeom prst="straightConnector1">
            <a:avLst/>
          </a:prstGeom>
          <a:noFill/>
          <a:ln cap="flat" cmpd="sng" w="9525">
            <a:solidFill>
              <a:schemeClr val="lt2"/>
            </a:solidFill>
            <a:prstDash val="solid"/>
            <a:round/>
            <a:headEnd len="lg" w="lg" type="none"/>
            <a:tailEnd len="lg" w="lg" type="none"/>
          </a:ln>
        </p:spPr>
      </p:cxnSp>
      <p:cxnSp>
        <p:nvCxnSpPr>
          <p:cNvPr id="117" name="Shape 117">
            <a:hlinkClick r:id="rId4"/>
          </p:cNvPr>
          <p:cNvCxnSpPr/>
          <p:nvPr/>
        </p:nvCxnSpPr>
        <p:spPr>
          <a:xfrm>
            <a:off x="8598817" y="250138"/>
            <a:ext cx="216300" cy="0"/>
          </a:xfrm>
          <a:prstGeom prst="straightConnector1">
            <a:avLst/>
          </a:prstGeom>
          <a:noFill/>
          <a:ln cap="flat" cmpd="sng" w="9525">
            <a:solidFill>
              <a:schemeClr val="lt2"/>
            </a:solidFill>
            <a:prstDash val="solid"/>
            <a:round/>
            <a:headEnd len="lg" w="lg" type="none"/>
            <a:tailEnd len="lg" w="lg" type="none"/>
          </a:ln>
        </p:spPr>
      </p:cxnSp>
      <p:cxnSp>
        <p:nvCxnSpPr>
          <p:cNvPr id="118" name="Shape 118">
            <a:hlinkClick r:id="rId5"/>
          </p:cNvPr>
          <p:cNvCxnSpPr/>
          <p:nvPr/>
        </p:nvCxnSpPr>
        <p:spPr>
          <a:xfrm>
            <a:off x="8598817" y="283925"/>
            <a:ext cx="216300" cy="0"/>
          </a:xfrm>
          <a:prstGeom prst="straightConnector1">
            <a:avLst/>
          </a:prstGeom>
          <a:noFill/>
          <a:ln cap="flat" cmpd="sng" w="9525">
            <a:solidFill>
              <a:schemeClr val="lt2"/>
            </a:solidFill>
            <a:prstDash val="solid"/>
            <a:round/>
            <a:headEnd len="lg" w="lg" type="none"/>
            <a:tailEnd len="lg" w="lg"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19" name="Shape 119"/>
        <p:cNvGrpSpPr/>
        <p:nvPr/>
      </p:nvGrpSpPr>
      <p:grpSpPr>
        <a:xfrm>
          <a:off x="0" y="0"/>
          <a:ext cx="0" cy="0"/>
          <a:chOff x="0" y="0"/>
          <a:chExt cx="0" cy="0"/>
        </a:xfrm>
      </p:grpSpPr>
      <p:sp>
        <p:nvSpPr>
          <p:cNvPr id="120" name="Shape 120"/>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121" name="Shape 121"/>
          <p:cNvGrpSpPr/>
          <p:nvPr/>
        </p:nvGrpSpPr>
        <p:grpSpPr>
          <a:xfrm>
            <a:off x="830392" y="1191256"/>
            <a:ext cx="745763" cy="45826"/>
            <a:chOff x="4580561" y="2589004"/>
            <a:chExt cx="1064464" cy="25200"/>
          </a:xfrm>
        </p:grpSpPr>
        <p:sp>
          <p:nvSpPr>
            <p:cNvPr id="122" name="Shape 12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24" name="Shape 124"/>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125" name="Shape 125"/>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126" name="Shape 126"/>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7" name="Shape 12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128" name="Shape 128">
            <a:hlinkClick r:id="rId2"/>
          </p:cNvPr>
          <p:cNvSpPr/>
          <p:nvPr/>
        </p:nvSpPr>
        <p:spPr>
          <a:xfrm>
            <a:off x="8280450" y="0"/>
            <a:ext cx="863400" cy="454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cxnSp>
        <p:nvCxnSpPr>
          <p:cNvPr id="129" name="Shape 129">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130" name="Shape 130">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131" name="Shape 131">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32" name="Shape 132"/>
        <p:cNvGrpSpPr/>
        <p:nvPr/>
      </p:nvGrpSpPr>
      <p:grpSpPr>
        <a:xfrm>
          <a:off x="0" y="0"/>
          <a:ext cx="0" cy="0"/>
          <a:chOff x="0" y="0"/>
          <a:chExt cx="0" cy="0"/>
        </a:xfrm>
      </p:grpSpPr>
      <p:sp>
        <p:nvSpPr>
          <p:cNvPr id="133" name="Shape 133"/>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134" name="Shape 13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135" name="Shape 135">
            <a:hlinkClick r:id="rId2"/>
          </p:cNvPr>
          <p:cNvSpPr/>
          <p:nvPr/>
        </p:nvSpPr>
        <p:spPr>
          <a:xfrm>
            <a:off x="8280450" y="0"/>
            <a:ext cx="863400" cy="4542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cxnSp>
        <p:nvCxnSpPr>
          <p:cNvPr id="136" name="Shape 136">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137" name="Shape 137">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138" name="Shape 138">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139" name="Shape 139"/>
        <p:cNvGrpSpPr/>
        <p:nvPr/>
      </p:nvGrpSpPr>
      <p:grpSpPr>
        <a:xfrm>
          <a:off x="0" y="0"/>
          <a:ext cx="0" cy="0"/>
          <a:chOff x="0" y="0"/>
          <a:chExt cx="0" cy="0"/>
        </a:xfrm>
      </p:grpSpPr>
      <p:grpSp>
        <p:nvGrpSpPr>
          <p:cNvPr id="140" name="Shape 140"/>
          <p:cNvGrpSpPr/>
          <p:nvPr/>
        </p:nvGrpSpPr>
        <p:grpSpPr>
          <a:xfrm>
            <a:off x="830392" y="4169130"/>
            <a:ext cx="745763" cy="45826"/>
            <a:chOff x="4580561" y="2589004"/>
            <a:chExt cx="1064464" cy="25200"/>
          </a:xfrm>
        </p:grpSpPr>
        <p:sp>
          <p:nvSpPr>
            <p:cNvPr id="141" name="Shape 141"/>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42" name="Shape 142"/>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143" name="Shape 143"/>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p:txBody>
      </p:sp>
      <p:sp>
        <p:nvSpPr>
          <p:cNvPr id="144" name="Shape 144"/>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145" name="Shape 14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lt1"/>
                </a:solidFill>
              </a:rPr>
              <a:t>‹#›</a:t>
            </a:fld>
          </a:p>
        </p:txBody>
      </p:sp>
      <p:sp>
        <p:nvSpPr>
          <p:cNvPr id="146" name="Shape 146">
            <a:hlinkClick r:id="rId2"/>
          </p:cNvPr>
          <p:cNvSpPr/>
          <p:nvPr/>
        </p:nvSpPr>
        <p:spPr>
          <a:xfrm>
            <a:off x="8280450" y="0"/>
            <a:ext cx="863400" cy="4542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147" name="Shape 147">
            <a:hlinkClick r:id="rId3"/>
          </p:cNvPr>
          <p:cNvCxnSpPr/>
          <p:nvPr/>
        </p:nvCxnSpPr>
        <p:spPr>
          <a:xfrm>
            <a:off x="8598817" y="216350"/>
            <a:ext cx="216300" cy="0"/>
          </a:xfrm>
          <a:prstGeom prst="straightConnector1">
            <a:avLst/>
          </a:prstGeom>
          <a:noFill/>
          <a:ln cap="flat" cmpd="sng" w="9525">
            <a:solidFill>
              <a:schemeClr val="lt2"/>
            </a:solidFill>
            <a:prstDash val="solid"/>
            <a:round/>
            <a:headEnd len="lg" w="lg" type="none"/>
            <a:tailEnd len="lg" w="lg" type="none"/>
          </a:ln>
        </p:spPr>
      </p:cxnSp>
      <p:cxnSp>
        <p:nvCxnSpPr>
          <p:cNvPr id="148" name="Shape 148">
            <a:hlinkClick r:id="rId4"/>
          </p:cNvPr>
          <p:cNvCxnSpPr/>
          <p:nvPr/>
        </p:nvCxnSpPr>
        <p:spPr>
          <a:xfrm>
            <a:off x="8598817" y="250138"/>
            <a:ext cx="216300" cy="0"/>
          </a:xfrm>
          <a:prstGeom prst="straightConnector1">
            <a:avLst/>
          </a:prstGeom>
          <a:noFill/>
          <a:ln cap="flat" cmpd="sng" w="9525">
            <a:solidFill>
              <a:schemeClr val="lt2"/>
            </a:solidFill>
            <a:prstDash val="solid"/>
            <a:round/>
            <a:headEnd len="lg" w="lg" type="none"/>
            <a:tailEnd len="lg" w="lg" type="none"/>
          </a:ln>
        </p:spPr>
      </p:cxnSp>
      <p:cxnSp>
        <p:nvCxnSpPr>
          <p:cNvPr id="149" name="Shape 149">
            <a:hlinkClick r:id="rId5"/>
          </p:cNvPr>
          <p:cNvCxnSpPr/>
          <p:nvPr/>
        </p:nvCxnSpPr>
        <p:spPr>
          <a:xfrm>
            <a:off x="8598817" y="283925"/>
            <a:ext cx="216300" cy="0"/>
          </a:xfrm>
          <a:prstGeom prst="straightConnector1">
            <a:avLst/>
          </a:prstGeom>
          <a:noFill/>
          <a:ln cap="flat" cmpd="sng" w="9525">
            <a:solidFill>
              <a:schemeClr val="lt2"/>
            </a:solidFill>
            <a:prstDash val="solid"/>
            <a:round/>
            <a:headEnd len="lg" w="lg" type="none"/>
            <a:tailEnd len="lg" w="lg"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50" name="Shape 150"/>
        <p:cNvGrpSpPr/>
        <p:nvPr/>
      </p:nvGrpSpPr>
      <p:grpSpPr>
        <a:xfrm>
          <a:off x="0" y="0"/>
          <a:ext cx="0" cy="0"/>
          <a:chOff x="0" y="0"/>
          <a:chExt cx="0" cy="0"/>
        </a:xfrm>
      </p:grpSpPr>
      <p:sp>
        <p:nvSpPr>
          <p:cNvPr id="151" name="Shape 15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152" name="Shape 152">
            <a:hlinkClick r:id="rId2"/>
          </p:cNvPr>
          <p:cNvSpPr/>
          <p:nvPr/>
        </p:nvSpPr>
        <p:spPr>
          <a:xfrm>
            <a:off x="8280450" y="0"/>
            <a:ext cx="863400" cy="454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cxnSp>
        <p:nvCxnSpPr>
          <p:cNvPr id="153" name="Shape 153">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154" name="Shape 154">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155" name="Shape 155">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OC">
    <p:bg>
      <p:bgPr>
        <a:solidFill>
          <a:schemeClr val="dk1"/>
        </a:solidFill>
      </p:bgPr>
    </p:bg>
    <p:spTree>
      <p:nvGrpSpPr>
        <p:cNvPr id="156" name="Shape 156"/>
        <p:cNvGrpSpPr/>
        <p:nvPr/>
      </p:nvGrpSpPr>
      <p:grpSpPr>
        <a:xfrm>
          <a:off x="0" y="0"/>
          <a:ext cx="0" cy="0"/>
          <a:chOff x="0" y="0"/>
          <a:chExt cx="0" cy="0"/>
        </a:xfrm>
      </p:grpSpPr>
      <p:sp>
        <p:nvSpPr>
          <p:cNvPr id="157" name="Shape 157"/>
          <p:cNvSpPr txBox="1"/>
          <p:nvPr>
            <p:ph type="title"/>
          </p:nvPr>
        </p:nvSpPr>
        <p:spPr>
          <a:xfrm>
            <a:off x="1308150" y="1318650"/>
            <a:ext cx="7110000" cy="535200"/>
          </a:xfrm>
          <a:prstGeom prst="rect">
            <a:avLst/>
          </a:prstGeom>
        </p:spPr>
        <p:txBody>
          <a:bodyPr anchorCtr="0" anchor="t" bIns="91425" lIns="91425" rIns="91425" wrap="square" tIns="91425"/>
          <a:lstStyle>
            <a:lvl1pPr lvl="0" rtl="0">
              <a:spcBef>
                <a:spcPts val="0"/>
              </a:spcBef>
              <a:buClr>
                <a:srgbClr val="FFFFFF"/>
              </a:buClr>
              <a:buSzPct val="100000"/>
              <a:defRPr sz="2600">
                <a:solidFill>
                  <a:srgbClr val="FFFFFF"/>
                </a:solidFill>
              </a:defRPr>
            </a:lvl1pPr>
            <a:lvl2pPr lvl="1" rtl="0">
              <a:spcBef>
                <a:spcPts val="0"/>
              </a:spcBef>
              <a:buClr>
                <a:srgbClr val="FFFFFF"/>
              </a:buClr>
              <a:buSzPct val="100000"/>
              <a:defRPr sz="2600">
                <a:solidFill>
                  <a:srgbClr val="FFFFFF"/>
                </a:solidFill>
              </a:defRPr>
            </a:lvl2pPr>
            <a:lvl3pPr lvl="2" rtl="0">
              <a:spcBef>
                <a:spcPts val="0"/>
              </a:spcBef>
              <a:buClr>
                <a:srgbClr val="FFFFFF"/>
              </a:buClr>
              <a:buSzPct val="100000"/>
              <a:defRPr sz="2600">
                <a:solidFill>
                  <a:srgbClr val="FFFFFF"/>
                </a:solidFill>
              </a:defRPr>
            </a:lvl3pPr>
            <a:lvl4pPr lvl="3" rtl="0">
              <a:spcBef>
                <a:spcPts val="0"/>
              </a:spcBef>
              <a:buClr>
                <a:srgbClr val="FFFFFF"/>
              </a:buClr>
              <a:buSzPct val="100000"/>
              <a:defRPr sz="2600">
                <a:solidFill>
                  <a:srgbClr val="FFFFFF"/>
                </a:solidFill>
              </a:defRPr>
            </a:lvl4pPr>
            <a:lvl5pPr lvl="4" rtl="0">
              <a:spcBef>
                <a:spcPts val="0"/>
              </a:spcBef>
              <a:buClr>
                <a:srgbClr val="FFFFFF"/>
              </a:buClr>
              <a:buSzPct val="100000"/>
              <a:defRPr sz="2600">
                <a:solidFill>
                  <a:srgbClr val="FFFFFF"/>
                </a:solidFill>
              </a:defRPr>
            </a:lvl5pPr>
            <a:lvl6pPr lvl="5" rtl="0">
              <a:spcBef>
                <a:spcPts val="0"/>
              </a:spcBef>
              <a:buClr>
                <a:srgbClr val="FFFFFF"/>
              </a:buClr>
              <a:buSzPct val="100000"/>
              <a:defRPr sz="2600">
                <a:solidFill>
                  <a:srgbClr val="FFFFFF"/>
                </a:solidFill>
              </a:defRPr>
            </a:lvl6pPr>
            <a:lvl7pPr lvl="6" rtl="0">
              <a:spcBef>
                <a:spcPts val="0"/>
              </a:spcBef>
              <a:buClr>
                <a:srgbClr val="FFFFFF"/>
              </a:buClr>
              <a:buSzPct val="100000"/>
              <a:defRPr sz="2600">
                <a:solidFill>
                  <a:srgbClr val="FFFFFF"/>
                </a:solidFill>
              </a:defRPr>
            </a:lvl7pPr>
            <a:lvl8pPr lvl="7" rtl="0">
              <a:spcBef>
                <a:spcPts val="0"/>
              </a:spcBef>
              <a:buClr>
                <a:srgbClr val="FFFFFF"/>
              </a:buClr>
              <a:buSzPct val="100000"/>
              <a:defRPr sz="2600">
                <a:solidFill>
                  <a:srgbClr val="FFFFFF"/>
                </a:solidFill>
              </a:defRPr>
            </a:lvl8pPr>
            <a:lvl9pPr lvl="8" rtl="0">
              <a:spcBef>
                <a:spcPts val="0"/>
              </a:spcBef>
              <a:buClr>
                <a:srgbClr val="FFFFFF"/>
              </a:buClr>
              <a:buSzPct val="100000"/>
              <a:defRPr sz="2600">
                <a:solidFill>
                  <a:srgbClr val="FFFFFF"/>
                </a:solidFill>
              </a:defRPr>
            </a:lvl9pPr>
          </a:lstStyle>
          <a:p/>
        </p:txBody>
      </p:sp>
      <p:sp>
        <p:nvSpPr>
          <p:cNvPr id="158" name="Shape 15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solidFill>
                  <a:schemeClr val="lt1"/>
                </a:solidFill>
              </a:rPr>
              <a:t>‹#›</a:t>
            </a:fld>
          </a:p>
        </p:txBody>
      </p:sp>
      <p:sp>
        <p:nvSpPr>
          <p:cNvPr id="159" name="Shape 159"/>
          <p:cNvSpPr txBox="1"/>
          <p:nvPr/>
        </p:nvSpPr>
        <p:spPr>
          <a:xfrm>
            <a:off x="226550" y="78500"/>
            <a:ext cx="998100" cy="321900"/>
          </a:xfrm>
          <a:prstGeom prst="rect">
            <a:avLst/>
          </a:prstGeom>
          <a:noFill/>
          <a:ln>
            <a:noFill/>
          </a:ln>
        </p:spPr>
        <p:txBody>
          <a:bodyPr anchorCtr="0" anchor="ctr" bIns="91425" lIns="91425" rIns="91425" wrap="square" tIns="91425">
            <a:noAutofit/>
          </a:bodyPr>
          <a:lstStyle/>
          <a:p>
            <a:pPr lvl="0" rtl="0">
              <a:spcBef>
                <a:spcPts val="0"/>
              </a:spcBef>
              <a:buNone/>
            </a:pPr>
            <a:r>
              <a:rPr lang="en-GB" sz="600">
                <a:solidFill>
                  <a:srgbClr val="FFFFFF"/>
                </a:solidFill>
                <a:latin typeface="Raleway"/>
                <a:ea typeface="Raleway"/>
                <a:cs typeface="Raleway"/>
                <a:sym typeface="Raleway"/>
              </a:rPr>
              <a:t>Confidential</a:t>
            </a:r>
          </a:p>
        </p:txBody>
      </p:sp>
      <p:sp>
        <p:nvSpPr>
          <p:cNvPr id="160" name="Shape 160"/>
          <p:cNvSpPr txBox="1"/>
          <p:nvPr/>
        </p:nvSpPr>
        <p:spPr>
          <a:xfrm>
            <a:off x="1296767" y="78500"/>
            <a:ext cx="2100600" cy="321900"/>
          </a:xfrm>
          <a:prstGeom prst="rect">
            <a:avLst/>
          </a:prstGeom>
          <a:noFill/>
          <a:ln>
            <a:noFill/>
          </a:ln>
        </p:spPr>
        <p:txBody>
          <a:bodyPr anchorCtr="0" anchor="ctr" bIns="91425" lIns="91425" rIns="91425" wrap="square" tIns="91425">
            <a:noAutofit/>
          </a:bodyPr>
          <a:lstStyle/>
          <a:p>
            <a:pPr lvl="0" rtl="0">
              <a:spcBef>
                <a:spcPts val="0"/>
              </a:spcBef>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p>
        </p:txBody>
      </p:sp>
      <p:sp>
        <p:nvSpPr>
          <p:cNvPr id="161" name="Shape 161"/>
          <p:cNvSpPr txBox="1"/>
          <p:nvPr/>
        </p:nvSpPr>
        <p:spPr>
          <a:xfrm>
            <a:off x="8213935" y="78500"/>
            <a:ext cx="705900" cy="321900"/>
          </a:xfrm>
          <a:prstGeom prst="rect">
            <a:avLst/>
          </a:prstGeom>
          <a:noFill/>
          <a:ln>
            <a:noFill/>
          </a:ln>
        </p:spPr>
        <p:txBody>
          <a:bodyPr anchorCtr="0" anchor="ctr" bIns="91425" lIns="91425" rIns="91425" wrap="square" tIns="91425">
            <a:noAutofit/>
          </a:bodyPr>
          <a:lstStyle/>
          <a:p>
            <a:pPr lvl="0" rtl="0" algn="r">
              <a:spcBef>
                <a:spcPts val="0"/>
              </a:spcBef>
              <a:buNone/>
            </a:pPr>
            <a:r>
              <a:rPr lang="en-GB" sz="600">
                <a:solidFill>
                  <a:srgbClr val="FFFFFF"/>
                </a:solidFill>
                <a:latin typeface="Raleway"/>
                <a:ea typeface="Raleway"/>
                <a:cs typeface="Raleway"/>
                <a:sym typeface="Raleway"/>
              </a:rPr>
              <a:t>Version 1.0</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header_alt1">
    <p:bg>
      <p:bgPr>
        <a:solidFill>
          <a:srgbClr val="434343"/>
        </a:solidFill>
      </p:bgPr>
    </p:bg>
    <p:spTree>
      <p:nvGrpSpPr>
        <p:cNvPr id="162" name="Shape 162"/>
        <p:cNvGrpSpPr/>
        <p:nvPr/>
      </p:nvGrpSpPr>
      <p:grpSpPr>
        <a:xfrm>
          <a:off x="0" y="0"/>
          <a:ext cx="0" cy="0"/>
          <a:chOff x="0" y="0"/>
          <a:chExt cx="0" cy="0"/>
        </a:xfrm>
      </p:grpSpPr>
      <p:grpSp>
        <p:nvGrpSpPr>
          <p:cNvPr id="163" name="Shape 163"/>
          <p:cNvGrpSpPr/>
          <p:nvPr/>
        </p:nvGrpSpPr>
        <p:grpSpPr>
          <a:xfrm>
            <a:off x="830392" y="1191256"/>
            <a:ext cx="745763" cy="45826"/>
            <a:chOff x="4580561" y="2589004"/>
            <a:chExt cx="1064464" cy="25200"/>
          </a:xfrm>
        </p:grpSpPr>
        <p:sp>
          <p:nvSpPr>
            <p:cNvPr id="164" name="Shape 16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65" name="Shape 16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66" name="Shape 166"/>
          <p:cNvSpPr txBox="1"/>
          <p:nvPr>
            <p:ph type="title"/>
          </p:nvPr>
        </p:nvSpPr>
        <p:spPr>
          <a:xfrm>
            <a:off x="729450" y="1322450"/>
            <a:ext cx="7688400" cy="1518600"/>
          </a:xfrm>
          <a:prstGeom prst="rect">
            <a:avLst/>
          </a:prstGeom>
        </p:spPr>
        <p:txBody>
          <a:bodyPr anchorCtr="0" anchor="t" bIns="91425" lIns="91425" rIns="91425" wrap="square"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167" name="Shape 16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solidFill>
                  <a:schemeClr val="lt1"/>
                </a:solidFill>
              </a:rPr>
              <a:t>‹#›</a:t>
            </a:fld>
          </a:p>
        </p:txBody>
      </p:sp>
      <p:sp>
        <p:nvSpPr>
          <p:cNvPr id="168" name="Shape 168">
            <a:hlinkClick r:id="rId2"/>
          </p:cNvPr>
          <p:cNvSpPr/>
          <p:nvPr/>
        </p:nvSpPr>
        <p:spPr>
          <a:xfrm>
            <a:off x="8280450" y="0"/>
            <a:ext cx="863400" cy="454200"/>
          </a:xfrm>
          <a:prstGeom prst="rect">
            <a:avLst/>
          </a:prstGeom>
          <a:solidFill>
            <a:srgbClr val="434343"/>
          </a:solidFill>
          <a:ln>
            <a:noFill/>
          </a:ln>
        </p:spPr>
        <p:txBody>
          <a:bodyPr anchorCtr="0" anchor="ctr" bIns="91425" lIns="91425" rIns="91425" wrap="square" tIns="91425">
            <a:noAutofit/>
          </a:bodyPr>
          <a:lstStyle/>
          <a:p>
            <a:pPr lvl="0">
              <a:spcBef>
                <a:spcPts val="0"/>
              </a:spcBef>
              <a:buNone/>
            </a:pPr>
            <a:r>
              <a:t/>
            </a:r>
            <a:endParaRPr/>
          </a:p>
        </p:txBody>
      </p:sp>
      <p:cxnSp>
        <p:nvCxnSpPr>
          <p:cNvPr id="169" name="Shape 169">
            <a:hlinkClick r:id="rId3"/>
          </p:cNvPr>
          <p:cNvCxnSpPr/>
          <p:nvPr/>
        </p:nvCxnSpPr>
        <p:spPr>
          <a:xfrm>
            <a:off x="8598817" y="216350"/>
            <a:ext cx="216300" cy="0"/>
          </a:xfrm>
          <a:prstGeom prst="straightConnector1">
            <a:avLst/>
          </a:prstGeom>
          <a:noFill/>
          <a:ln cap="flat" cmpd="sng" w="9525">
            <a:solidFill>
              <a:schemeClr val="lt2"/>
            </a:solidFill>
            <a:prstDash val="solid"/>
            <a:round/>
            <a:headEnd len="lg" w="lg" type="none"/>
            <a:tailEnd len="lg" w="lg" type="none"/>
          </a:ln>
        </p:spPr>
      </p:cxnSp>
      <p:cxnSp>
        <p:nvCxnSpPr>
          <p:cNvPr id="170" name="Shape 170">
            <a:hlinkClick r:id="rId4"/>
          </p:cNvPr>
          <p:cNvCxnSpPr/>
          <p:nvPr/>
        </p:nvCxnSpPr>
        <p:spPr>
          <a:xfrm>
            <a:off x="8598817" y="250138"/>
            <a:ext cx="216300" cy="0"/>
          </a:xfrm>
          <a:prstGeom prst="straightConnector1">
            <a:avLst/>
          </a:prstGeom>
          <a:noFill/>
          <a:ln cap="flat" cmpd="sng" w="9525">
            <a:solidFill>
              <a:schemeClr val="lt2"/>
            </a:solidFill>
            <a:prstDash val="solid"/>
            <a:round/>
            <a:headEnd len="lg" w="lg" type="none"/>
            <a:tailEnd len="lg" w="lg" type="none"/>
          </a:ln>
        </p:spPr>
      </p:cxnSp>
      <p:cxnSp>
        <p:nvCxnSpPr>
          <p:cNvPr id="171" name="Shape 171">
            <a:hlinkClick r:id="rId5"/>
          </p:cNvPr>
          <p:cNvCxnSpPr/>
          <p:nvPr/>
        </p:nvCxnSpPr>
        <p:spPr>
          <a:xfrm>
            <a:off x="8598817" y="283925"/>
            <a:ext cx="216300" cy="0"/>
          </a:xfrm>
          <a:prstGeom prst="straightConnector1">
            <a:avLst/>
          </a:prstGeom>
          <a:noFill/>
          <a:ln cap="flat" cmpd="sng" w="9525">
            <a:solidFill>
              <a:schemeClr val="lt2"/>
            </a:solidFill>
            <a:prstDash val="solid"/>
            <a:round/>
            <a:headEnd len="lg" w="lg" type="none"/>
            <a:tailEnd len="lg" w="lg"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alt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Shape 2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Shape 23"/>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nvGrpSpPr>
          <p:cNvPr id="24" name="Shape 24"/>
          <p:cNvGrpSpPr/>
          <p:nvPr/>
        </p:nvGrpSpPr>
        <p:grpSpPr>
          <a:xfrm>
            <a:off x="830392" y="1191256"/>
            <a:ext cx="745763" cy="45826"/>
            <a:chOff x="4580561" y="2589004"/>
            <a:chExt cx="1064464" cy="25200"/>
          </a:xfrm>
        </p:grpSpPr>
        <p:sp>
          <p:nvSpPr>
            <p:cNvPr id="25" name="Shape 25"/>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27" name="Shape 27"/>
          <p:cNvSpPr txBox="1"/>
          <p:nvPr>
            <p:ph type="ctrTitle"/>
          </p:nvPr>
        </p:nvSpPr>
        <p:spPr>
          <a:xfrm>
            <a:off x="729450" y="1322450"/>
            <a:ext cx="7688100" cy="1664700"/>
          </a:xfrm>
          <a:prstGeom prst="rect">
            <a:avLst/>
          </a:prstGeom>
        </p:spPr>
        <p:txBody>
          <a:bodyPr anchorCtr="0" anchor="t" bIns="91425" lIns="91425" rIns="91425" wrap="square" tIns="91425"/>
          <a:lstStyle>
            <a:lvl1pPr lvl="0" rtl="0">
              <a:spcBef>
                <a:spcPts val="0"/>
              </a:spcBef>
              <a:buClr>
                <a:schemeClr val="dk2"/>
              </a:buClr>
              <a:buSzPct val="100000"/>
              <a:defRPr sz="4200">
                <a:solidFill>
                  <a:schemeClr val="dk2"/>
                </a:solidFill>
              </a:defRPr>
            </a:lvl1pPr>
            <a:lvl2pPr lvl="1" rtl="0">
              <a:spcBef>
                <a:spcPts val="0"/>
              </a:spcBef>
              <a:buClr>
                <a:schemeClr val="dk2"/>
              </a:buClr>
              <a:buSzPct val="100000"/>
              <a:defRPr sz="4200">
                <a:solidFill>
                  <a:schemeClr val="dk2"/>
                </a:solidFill>
              </a:defRPr>
            </a:lvl2pPr>
            <a:lvl3pPr lvl="2" rtl="0">
              <a:spcBef>
                <a:spcPts val="0"/>
              </a:spcBef>
              <a:buClr>
                <a:schemeClr val="dk2"/>
              </a:buClr>
              <a:buSzPct val="100000"/>
              <a:defRPr sz="4200">
                <a:solidFill>
                  <a:schemeClr val="dk2"/>
                </a:solidFill>
              </a:defRPr>
            </a:lvl3pPr>
            <a:lvl4pPr lvl="3" rtl="0">
              <a:spcBef>
                <a:spcPts val="0"/>
              </a:spcBef>
              <a:buClr>
                <a:schemeClr val="dk2"/>
              </a:buClr>
              <a:buSzPct val="100000"/>
              <a:defRPr sz="4200">
                <a:solidFill>
                  <a:schemeClr val="dk2"/>
                </a:solidFill>
              </a:defRPr>
            </a:lvl4pPr>
            <a:lvl5pPr lvl="4" rtl="0">
              <a:spcBef>
                <a:spcPts val="0"/>
              </a:spcBef>
              <a:buClr>
                <a:schemeClr val="dk2"/>
              </a:buClr>
              <a:buSzPct val="100000"/>
              <a:defRPr sz="4200">
                <a:solidFill>
                  <a:schemeClr val="dk2"/>
                </a:solidFill>
              </a:defRPr>
            </a:lvl5pPr>
            <a:lvl6pPr lvl="5" rtl="0">
              <a:spcBef>
                <a:spcPts val="0"/>
              </a:spcBef>
              <a:buClr>
                <a:schemeClr val="dk2"/>
              </a:buClr>
              <a:buSzPct val="100000"/>
              <a:defRPr sz="4200">
                <a:solidFill>
                  <a:schemeClr val="dk2"/>
                </a:solidFill>
              </a:defRPr>
            </a:lvl6pPr>
            <a:lvl7pPr lvl="6" rtl="0">
              <a:spcBef>
                <a:spcPts val="0"/>
              </a:spcBef>
              <a:buClr>
                <a:schemeClr val="dk2"/>
              </a:buClr>
              <a:buSzPct val="100000"/>
              <a:defRPr sz="4200">
                <a:solidFill>
                  <a:schemeClr val="dk2"/>
                </a:solidFill>
              </a:defRPr>
            </a:lvl7pPr>
            <a:lvl8pPr lvl="7" rtl="0">
              <a:spcBef>
                <a:spcPts val="0"/>
              </a:spcBef>
              <a:buClr>
                <a:schemeClr val="dk2"/>
              </a:buClr>
              <a:buSzPct val="100000"/>
              <a:defRPr sz="4200">
                <a:solidFill>
                  <a:schemeClr val="dk2"/>
                </a:solidFill>
              </a:defRPr>
            </a:lvl8pPr>
            <a:lvl9pPr lvl="8" rtl="0">
              <a:spcBef>
                <a:spcPts val="0"/>
              </a:spcBef>
              <a:buClr>
                <a:schemeClr val="dk2"/>
              </a:buClr>
              <a:buSzPct val="100000"/>
              <a:defRPr sz="4200">
                <a:solidFill>
                  <a:schemeClr val="dk2"/>
                </a:solidFill>
              </a:defRPr>
            </a:lvl9pPr>
          </a:lstStyle>
          <a:p/>
        </p:txBody>
      </p:sp>
      <p:sp>
        <p:nvSpPr>
          <p:cNvPr id="28" name="Shape 28"/>
          <p:cNvSpPr txBox="1"/>
          <p:nvPr>
            <p:ph idx="1" type="subTitle"/>
          </p:nvPr>
        </p:nvSpPr>
        <p:spPr>
          <a:xfrm>
            <a:off x="729627" y="3172900"/>
            <a:ext cx="7688100" cy="541200"/>
          </a:xfrm>
          <a:prstGeom prst="rect">
            <a:avLst/>
          </a:prstGeom>
        </p:spPr>
        <p:txBody>
          <a:bodyPr anchorCtr="0" anchor="t" bIns="91425" lIns="91425" rIns="91425" wrap="square" tIns="91425"/>
          <a:lstStyle>
            <a:lvl1pPr lvl="0" rtl="0">
              <a:lnSpc>
                <a:spcPct val="100000"/>
              </a:lnSpc>
              <a:spcBef>
                <a:spcPts val="0"/>
              </a:spcBef>
              <a:spcAft>
                <a:spcPts val="0"/>
              </a:spcAft>
              <a:buSzPct val="100000"/>
              <a:buNone/>
              <a:defRPr sz="1600"/>
            </a:lvl1pPr>
            <a:lvl2pPr lvl="1" rtl="0">
              <a:lnSpc>
                <a:spcPct val="100000"/>
              </a:lnSpc>
              <a:spcBef>
                <a:spcPts val="0"/>
              </a:spcBef>
              <a:spcAft>
                <a:spcPts val="0"/>
              </a:spcAft>
              <a:buSzPct val="100000"/>
              <a:buNone/>
              <a:defRPr sz="1600"/>
            </a:lvl2pPr>
            <a:lvl3pPr lvl="2" rtl="0">
              <a:lnSpc>
                <a:spcPct val="100000"/>
              </a:lnSpc>
              <a:spcBef>
                <a:spcPts val="0"/>
              </a:spcBef>
              <a:spcAft>
                <a:spcPts val="0"/>
              </a:spcAft>
              <a:buSzPct val="100000"/>
              <a:buNone/>
              <a:defRPr sz="1600"/>
            </a:lvl3pPr>
            <a:lvl4pPr lvl="3" rtl="0">
              <a:lnSpc>
                <a:spcPct val="100000"/>
              </a:lnSpc>
              <a:spcBef>
                <a:spcPts val="0"/>
              </a:spcBef>
              <a:spcAft>
                <a:spcPts val="0"/>
              </a:spcAft>
              <a:buSzPct val="100000"/>
              <a:buNone/>
              <a:defRPr sz="1600"/>
            </a:lvl4pPr>
            <a:lvl5pPr lvl="4" rtl="0">
              <a:lnSpc>
                <a:spcPct val="100000"/>
              </a:lnSpc>
              <a:spcBef>
                <a:spcPts val="0"/>
              </a:spcBef>
              <a:spcAft>
                <a:spcPts val="0"/>
              </a:spcAft>
              <a:buSzPct val="100000"/>
              <a:buNone/>
              <a:defRPr sz="1600"/>
            </a:lvl5pPr>
            <a:lvl6pPr lvl="5" rtl="0">
              <a:lnSpc>
                <a:spcPct val="100000"/>
              </a:lnSpc>
              <a:spcBef>
                <a:spcPts val="0"/>
              </a:spcBef>
              <a:spcAft>
                <a:spcPts val="0"/>
              </a:spcAft>
              <a:buSzPct val="100000"/>
              <a:buNone/>
              <a:defRPr sz="1600"/>
            </a:lvl6pPr>
            <a:lvl7pPr lvl="6" rtl="0">
              <a:lnSpc>
                <a:spcPct val="100000"/>
              </a:lnSpc>
              <a:spcBef>
                <a:spcPts val="0"/>
              </a:spcBef>
              <a:spcAft>
                <a:spcPts val="0"/>
              </a:spcAft>
              <a:buSzPct val="100000"/>
              <a:buNone/>
              <a:defRPr sz="1600"/>
            </a:lvl7pPr>
            <a:lvl8pPr lvl="7" rtl="0">
              <a:lnSpc>
                <a:spcPct val="100000"/>
              </a:lnSpc>
              <a:spcBef>
                <a:spcPts val="0"/>
              </a:spcBef>
              <a:spcAft>
                <a:spcPts val="0"/>
              </a:spcAft>
              <a:buSzPct val="100000"/>
              <a:buNone/>
              <a:defRPr sz="1600"/>
            </a:lvl8pPr>
            <a:lvl9pPr lvl="8" rtl="0">
              <a:lnSpc>
                <a:spcPct val="100000"/>
              </a:lnSpc>
              <a:spcBef>
                <a:spcPts val="0"/>
              </a:spcBef>
              <a:spcAft>
                <a:spcPts val="0"/>
              </a:spcAft>
              <a:buSzPct val="100000"/>
              <a:buNone/>
              <a:defRPr sz="1600"/>
            </a:lvl9pPr>
          </a:lstStyle>
          <a:p/>
        </p:txBody>
      </p:sp>
      <p:sp>
        <p:nvSpPr>
          <p:cNvPr id="29" name="Shape 2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30" name="Shape 30">
            <a:hlinkClick r:id="rId3"/>
          </p:cNvPr>
          <p:cNvSpPr/>
          <p:nvPr/>
        </p:nvSpPr>
        <p:spPr>
          <a:xfrm>
            <a:off x="8280450" y="0"/>
            <a:ext cx="863400" cy="4542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cxnSp>
        <p:nvCxnSpPr>
          <p:cNvPr id="31" name="Shape 31">
            <a:hlinkClick r:id="rId4"/>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32" name="Shape 32">
            <a:hlinkClick r:id="rId5"/>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33" name="Shape 33">
            <a:hlinkClick r:id="rId6"/>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34" name="Shape 34"/>
        <p:cNvGrpSpPr/>
        <p:nvPr/>
      </p:nvGrpSpPr>
      <p:grpSpPr>
        <a:xfrm>
          <a:off x="0" y="0"/>
          <a:ext cx="0" cy="0"/>
          <a:chOff x="0" y="0"/>
          <a:chExt cx="0" cy="0"/>
        </a:xfrm>
      </p:grpSpPr>
      <p:grpSp>
        <p:nvGrpSpPr>
          <p:cNvPr id="35" name="Shape 35"/>
          <p:cNvGrpSpPr/>
          <p:nvPr/>
        </p:nvGrpSpPr>
        <p:grpSpPr>
          <a:xfrm>
            <a:off x="830392" y="1191256"/>
            <a:ext cx="745763" cy="45826"/>
            <a:chOff x="4580561" y="2589004"/>
            <a:chExt cx="1064464" cy="25200"/>
          </a:xfrm>
        </p:grpSpPr>
        <p:sp>
          <p:nvSpPr>
            <p:cNvPr id="36" name="Shape 36"/>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38" name="Shape 38"/>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lt1"/>
                </a:solidFill>
              </a:rPr>
              <a:t>‹#›</a:t>
            </a:fld>
          </a:p>
        </p:txBody>
      </p:sp>
      <p:sp>
        <p:nvSpPr>
          <p:cNvPr id="40" name="Shape 40">
            <a:hlinkClick r:id="rId2"/>
          </p:cNvPr>
          <p:cNvSpPr/>
          <p:nvPr/>
        </p:nvSpPr>
        <p:spPr>
          <a:xfrm>
            <a:off x="8280450" y="0"/>
            <a:ext cx="863400" cy="4542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41" name="Shape 41">
            <a:hlinkClick r:id="rId3"/>
          </p:cNvPr>
          <p:cNvCxnSpPr/>
          <p:nvPr/>
        </p:nvCxnSpPr>
        <p:spPr>
          <a:xfrm>
            <a:off x="8598817" y="216350"/>
            <a:ext cx="216300" cy="0"/>
          </a:xfrm>
          <a:prstGeom prst="straightConnector1">
            <a:avLst/>
          </a:prstGeom>
          <a:noFill/>
          <a:ln cap="flat" cmpd="sng" w="9525">
            <a:solidFill>
              <a:schemeClr val="lt2"/>
            </a:solidFill>
            <a:prstDash val="solid"/>
            <a:round/>
            <a:headEnd len="lg" w="lg" type="none"/>
            <a:tailEnd len="lg" w="lg" type="none"/>
          </a:ln>
        </p:spPr>
      </p:cxnSp>
      <p:cxnSp>
        <p:nvCxnSpPr>
          <p:cNvPr id="42" name="Shape 42">
            <a:hlinkClick r:id="rId4"/>
          </p:cNvPr>
          <p:cNvCxnSpPr/>
          <p:nvPr/>
        </p:nvCxnSpPr>
        <p:spPr>
          <a:xfrm>
            <a:off x="8598817" y="250138"/>
            <a:ext cx="216300" cy="0"/>
          </a:xfrm>
          <a:prstGeom prst="straightConnector1">
            <a:avLst/>
          </a:prstGeom>
          <a:noFill/>
          <a:ln cap="flat" cmpd="sng" w="9525">
            <a:solidFill>
              <a:schemeClr val="lt2"/>
            </a:solidFill>
            <a:prstDash val="solid"/>
            <a:round/>
            <a:headEnd len="lg" w="lg" type="none"/>
            <a:tailEnd len="lg" w="lg" type="none"/>
          </a:ln>
        </p:spPr>
      </p:cxnSp>
      <p:cxnSp>
        <p:nvCxnSpPr>
          <p:cNvPr id="43" name="Shape 43">
            <a:hlinkClick r:id="rId5"/>
          </p:cNvPr>
          <p:cNvCxnSpPr/>
          <p:nvPr/>
        </p:nvCxnSpPr>
        <p:spPr>
          <a:xfrm>
            <a:off x="8598817" y="283925"/>
            <a:ext cx="216300" cy="0"/>
          </a:xfrm>
          <a:prstGeom prst="straightConnector1">
            <a:avLst/>
          </a:prstGeom>
          <a:noFill/>
          <a:ln cap="flat" cmpd="sng" w="9525">
            <a:solidFill>
              <a:schemeClr val="lt2"/>
            </a:solidFill>
            <a:prstDash val="solid"/>
            <a:round/>
            <a:headEnd len="lg" w="lg" type="none"/>
            <a:tailEnd len="lg" w="lg"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4" name="Shape 44"/>
        <p:cNvGrpSpPr/>
        <p:nvPr/>
      </p:nvGrpSpPr>
      <p:grpSpPr>
        <a:xfrm>
          <a:off x="0" y="0"/>
          <a:ext cx="0" cy="0"/>
          <a:chOff x="0" y="0"/>
          <a:chExt cx="0" cy="0"/>
        </a:xfrm>
      </p:grpSpPr>
      <p:sp>
        <p:nvSpPr>
          <p:cNvPr id="45" name="Shape 45"/>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6" name="Shape 46"/>
          <p:cNvGrpSpPr/>
          <p:nvPr/>
        </p:nvGrpSpPr>
        <p:grpSpPr>
          <a:xfrm>
            <a:off x="830392" y="1191256"/>
            <a:ext cx="745763" cy="45826"/>
            <a:chOff x="4580561" y="2589004"/>
            <a:chExt cx="1064464" cy="25200"/>
          </a:xfrm>
        </p:grpSpPr>
        <p:sp>
          <p:nvSpPr>
            <p:cNvPr id="47" name="Shape 47"/>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8" name="Shape 48"/>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49" name="Shape 49"/>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50" name="Shape 50"/>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1" name="Shape 5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52" name="Shape 52">
            <a:hlinkClick r:id="rId2"/>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cxnSp>
        <p:nvCxnSpPr>
          <p:cNvPr id="53" name="Shape 53">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54" name="Shape 54">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55" name="Shape 55">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ody only">
    <p:spTree>
      <p:nvGrpSpPr>
        <p:cNvPr id="56" name="Shape 56"/>
        <p:cNvGrpSpPr/>
        <p:nvPr/>
      </p:nvGrpSpPr>
      <p:grpSpPr>
        <a:xfrm>
          <a:off x="0" y="0"/>
          <a:ext cx="0" cy="0"/>
          <a:chOff x="0" y="0"/>
          <a:chExt cx="0" cy="0"/>
        </a:xfrm>
      </p:grpSpPr>
      <p:sp>
        <p:nvSpPr>
          <p:cNvPr id="57" name="Shape 57"/>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59" name="Shape 59">
            <a:hlinkClick r:id="rId2"/>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cxnSp>
        <p:nvCxnSpPr>
          <p:cNvPr id="60" name="Shape 60">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61" name="Shape 61">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62" name="Shape 62">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
        <p:nvSpPr>
          <p:cNvPr id="63" name="Shape 63"/>
          <p:cNvSpPr txBox="1"/>
          <p:nvPr>
            <p:ph idx="1" type="body"/>
          </p:nvPr>
        </p:nvSpPr>
        <p:spPr>
          <a:xfrm>
            <a:off x="729450" y="1068650"/>
            <a:ext cx="7688700" cy="1034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Header_alt2">
    <p:spTree>
      <p:nvGrpSpPr>
        <p:cNvPr id="64" name="Shape 64"/>
        <p:cNvGrpSpPr/>
        <p:nvPr/>
      </p:nvGrpSpPr>
      <p:grpSpPr>
        <a:xfrm>
          <a:off x="0" y="0"/>
          <a:ext cx="0" cy="0"/>
          <a:chOff x="0" y="0"/>
          <a:chExt cx="0" cy="0"/>
        </a:xfrm>
      </p:grpSpPr>
      <p:pic>
        <p:nvPicPr>
          <p:cNvPr descr="shutterstock_31891705.jpg" id="65" name="Shape 6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Shape 66"/>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67" name="Shape 6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solidFill>
                  <a:srgbClr val="FFFFFF"/>
                </a:solidFill>
              </a:rPr>
              <a:t>‹#›</a:t>
            </a:fld>
          </a:p>
        </p:txBody>
      </p:sp>
      <p:sp>
        <p:nvSpPr>
          <p:cNvPr id="68" name="Shape 68">
            <a:hlinkClick r:id="rId3"/>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cxnSp>
        <p:nvCxnSpPr>
          <p:cNvPr id="69" name="Shape 69">
            <a:hlinkClick r:id="rId4"/>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70" name="Shape 70">
            <a:hlinkClick r:id="rId5"/>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71" name="Shape 71">
            <a:hlinkClick r:id="rId6"/>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
        <p:nvSpPr>
          <p:cNvPr id="72" name="Shape 72"/>
          <p:cNvSpPr txBox="1"/>
          <p:nvPr>
            <p:ph type="title"/>
          </p:nvPr>
        </p:nvSpPr>
        <p:spPr>
          <a:xfrm>
            <a:off x="729450" y="2056375"/>
            <a:ext cx="5887500" cy="1518600"/>
          </a:xfrm>
          <a:prstGeom prst="rect">
            <a:avLst/>
          </a:prstGeom>
        </p:spPr>
        <p:txBody>
          <a:bodyPr anchorCtr="0" anchor="t" bIns="91425" lIns="91425" rIns="91425" wrap="square"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3" name="Shape 73"/>
        <p:cNvGrpSpPr/>
        <p:nvPr/>
      </p:nvGrpSpPr>
      <p:grpSpPr>
        <a:xfrm>
          <a:off x="0" y="0"/>
          <a:ext cx="0" cy="0"/>
          <a:chOff x="0" y="0"/>
          <a:chExt cx="0" cy="0"/>
        </a:xfrm>
      </p:grpSpPr>
      <p:sp>
        <p:nvSpPr>
          <p:cNvPr id="74" name="Shape 7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75" name="Shape 75"/>
          <p:cNvGrpSpPr/>
          <p:nvPr/>
        </p:nvGrpSpPr>
        <p:grpSpPr>
          <a:xfrm>
            <a:off x="830392" y="1191256"/>
            <a:ext cx="745763" cy="45826"/>
            <a:chOff x="4580561" y="2589004"/>
            <a:chExt cx="1064464" cy="25200"/>
          </a:xfrm>
        </p:grpSpPr>
        <p:sp>
          <p:nvSpPr>
            <p:cNvPr id="76" name="Shape 7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78" name="Shape 78"/>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79" name="Shape 79"/>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80" name="Shape 80"/>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81" name="Shape 8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82" name="Shape 82">
            <a:hlinkClick r:id="rId2"/>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cxnSp>
        <p:nvCxnSpPr>
          <p:cNvPr id="83" name="Shape 83">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84" name="Shape 84">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85" name="Shape 85">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6" name="Shape 86"/>
        <p:cNvGrpSpPr/>
        <p:nvPr/>
      </p:nvGrpSpPr>
      <p:grpSpPr>
        <a:xfrm>
          <a:off x="0" y="0"/>
          <a:ext cx="0" cy="0"/>
          <a:chOff x="0" y="0"/>
          <a:chExt cx="0" cy="0"/>
        </a:xfrm>
      </p:grpSpPr>
      <p:sp>
        <p:nvSpPr>
          <p:cNvPr id="87" name="Shape 87"/>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88" name="Shape 88"/>
          <p:cNvGrpSpPr/>
          <p:nvPr/>
        </p:nvGrpSpPr>
        <p:grpSpPr>
          <a:xfrm>
            <a:off x="830392" y="1191256"/>
            <a:ext cx="745763" cy="45826"/>
            <a:chOff x="4580561" y="2589004"/>
            <a:chExt cx="1064464" cy="25200"/>
          </a:xfrm>
        </p:grpSpPr>
        <p:sp>
          <p:nvSpPr>
            <p:cNvPr id="89" name="Shape 89"/>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90" name="Shape 90"/>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91" name="Shape 91"/>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92" name="Shape 9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93" name="Shape 93">
            <a:hlinkClick r:id="rId2"/>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cxnSp>
        <p:nvCxnSpPr>
          <p:cNvPr id="94" name="Shape 94">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95" name="Shape 95">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96" name="Shape 96">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97" name="Shape 97"/>
        <p:cNvGrpSpPr/>
        <p:nvPr/>
      </p:nvGrpSpPr>
      <p:grpSpPr>
        <a:xfrm>
          <a:off x="0" y="0"/>
          <a:ext cx="0" cy="0"/>
          <a:chOff x="0" y="0"/>
          <a:chExt cx="0" cy="0"/>
        </a:xfrm>
      </p:grpSpPr>
      <p:sp>
        <p:nvSpPr>
          <p:cNvPr id="98" name="Shape 9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99" name="Shape 99"/>
          <p:cNvGrpSpPr/>
          <p:nvPr/>
        </p:nvGrpSpPr>
        <p:grpSpPr>
          <a:xfrm>
            <a:off x="830392" y="1191256"/>
            <a:ext cx="745763" cy="45826"/>
            <a:chOff x="4580561" y="2589004"/>
            <a:chExt cx="1064464" cy="25200"/>
          </a:xfrm>
        </p:grpSpPr>
        <p:sp>
          <p:nvSpPr>
            <p:cNvPr id="100" name="Shape 10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01" name="Shape 10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02" name="Shape 102"/>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103" name="Shape 103"/>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04" name="Shape 10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
        <p:nvSpPr>
          <p:cNvPr id="105" name="Shape 105">
            <a:hlinkClick r:id="rId2"/>
          </p:cNvPr>
          <p:cNvSpPr/>
          <p:nvPr/>
        </p:nvSpPr>
        <p:spPr>
          <a:xfrm>
            <a:off x="8280450" y="0"/>
            <a:ext cx="863400" cy="4542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cxnSp>
        <p:nvCxnSpPr>
          <p:cNvPr id="106" name="Shape 106">
            <a:hlinkClick r:id="rId3"/>
          </p:cNvPr>
          <p:cNvCxnSpPr/>
          <p:nvPr/>
        </p:nvCxnSpPr>
        <p:spPr>
          <a:xfrm>
            <a:off x="8598817" y="216350"/>
            <a:ext cx="216300" cy="0"/>
          </a:xfrm>
          <a:prstGeom prst="straightConnector1">
            <a:avLst/>
          </a:prstGeom>
          <a:noFill/>
          <a:ln cap="flat" cmpd="sng" w="9525">
            <a:solidFill>
              <a:srgbClr val="B7B7B7"/>
            </a:solidFill>
            <a:prstDash val="solid"/>
            <a:round/>
            <a:headEnd len="lg" w="lg" type="none"/>
            <a:tailEnd len="lg" w="lg" type="none"/>
          </a:ln>
        </p:spPr>
      </p:cxnSp>
      <p:cxnSp>
        <p:nvCxnSpPr>
          <p:cNvPr id="107" name="Shape 107">
            <a:hlinkClick r:id="rId4"/>
          </p:cNvPr>
          <p:cNvCxnSpPr/>
          <p:nvPr/>
        </p:nvCxnSpPr>
        <p:spPr>
          <a:xfrm>
            <a:off x="8598817" y="250138"/>
            <a:ext cx="216300" cy="0"/>
          </a:xfrm>
          <a:prstGeom prst="straightConnector1">
            <a:avLst/>
          </a:prstGeom>
          <a:noFill/>
          <a:ln cap="flat" cmpd="sng" w="9525">
            <a:solidFill>
              <a:srgbClr val="B7B7B7"/>
            </a:solidFill>
            <a:prstDash val="solid"/>
            <a:round/>
            <a:headEnd len="lg" w="lg" type="none"/>
            <a:tailEnd len="lg" w="lg" type="none"/>
          </a:ln>
        </p:spPr>
      </p:cxnSp>
      <p:cxnSp>
        <p:nvCxnSpPr>
          <p:cNvPr id="108" name="Shape 108">
            <a:hlinkClick r:id="rId5"/>
          </p:cNvPr>
          <p:cNvCxnSpPr/>
          <p:nvPr/>
        </p:nvCxnSpPr>
        <p:spPr>
          <a:xfrm>
            <a:off x="8598817" y="283925"/>
            <a:ext cx="216300" cy="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ct val="100000"/>
              <a:buFont typeface="Raleway"/>
              <a:buNone/>
              <a:defRPr b="1" sz="2800">
                <a:latin typeface="Raleway"/>
                <a:ea typeface="Raleway"/>
                <a:cs typeface="Raleway"/>
                <a:sym typeface="Raleway"/>
              </a:defRPr>
            </a:lvl1pPr>
            <a:lvl2pPr lvl="1">
              <a:spcBef>
                <a:spcPts val="0"/>
              </a:spcBef>
              <a:buSzPct val="100000"/>
              <a:buFont typeface="Raleway"/>
              <a:buNone/>
              <a:defRPr b="1" sz="2800">
                <a:latin typeface="Raleway"/>
                <a:ea typeface="Raleway"/>
                <a:cs typeface="Raleway"/>
                <a:sym typeface="Raleway"/>
              </a:defRPr>
            </a:lvl2pPr>
            <a:lvl3pPr lvl="2">
              <a:spcBef>
                <a:spcPts val="0"/>
              </a:spcBef>
              <a:buSzPct val="100000"/>
              <a:buFont typeface="Raleway"/>
              <a:buNone/>
              <a:defRPr b="1" sz="2800">
                <a:latin typeface="Raleway"/>
                <a:ea typeface="Raleway"/>
                <a:cs typeface="Raleway"/>
                <a:sym typeface="Raleway"/>
              </a:defRPr>
            </a:lvl3pPr>
            <a:lvl4pPr lvl="3">
              <a:spcBef>
                <a:spcPts val="0"/>
              </a:spcBef>
              <a:buSzPct val="100000"/>
              <a:buFont typeface="Raleway"/>
              <a:buNone/>
              <a:defRPr b="1" sz="2800">
                <a:latin typeface="Raleway"/>
                <a:ea typeface="Raleway"/>
                <a:cs typeface="Raleway"/>
                <a:sym typeface="Raleway"/>
              </a:defRPr>
            </a:lvl4pPr>
            <a:lvl5pPr lvl="4">
              <a:spcBef>
                <a:spcPts val="0"/>
              </a:spcBef>
              <a:buSzPct val="100000"/>
              <a:buFont typeface="Raleway"/>
              <a:buNone/>
              <a:defRPr b="1" sz="2800">
                <a:latin typeface="Raleway"/>
                <a:ea typeface="Raleway"/>
                <a:cs typeface="Raleway"/>
                <a:sym typeface="Raleway"/>
              </a:defRPr>
            </a:lvl5pPr>
            <a:lvl6pPr lvl="5">
              <a:spcBef>
                <a:spcPts val="0"/>
              </a:spcBef>
              <a:buSzPct val="100000"/>
              <a:buFont typeface="Raleway"/>
              <a:buNone/>
              <a:defRPr b="1" sz="2800">
                <a:latin typeface="Raleway"/>
                <a:ea typeface="Raleway"/>
                <a:cs typeface="Raleway"/>
                <a:sym typeface="Raleway"/>
              </a:defRPr>
            </a:lvl6pPr>
            <a:lvl7pPr lvl="6">
              <a:spcBef>
                <a:spcPts val="0"/>
              </a:spcBef>
              <a:buSzPct val="100000"/>
              <a:buFont typeface="Raleway"/>
              <a:buNone/>
              <a:defRPr b="1" sz="2800">
                <a:latin typeface="Raleway"/>
                <a:ea typeface="Raleway"/>
                <a:cs typeface="Raleway"/>
                <a:sym typeface="Raleway"/>
              </a:defRPr>
            </a:lvl7pPr>
            <a:lvl8pPr lvl="7">
              <a:spcBef>
                <a:spcPts val="0"/>
              </a:spcBef>
              <a:buSzPct val="100000"/>
              <a:buFont typeface="Raleway"/>
              <a:buNone/>
              <a:defRPr b="1" sz="2800">
                <a:latin typeface="Raleway"/>
                <a:ea typeface="Raleway"/>
                <a:cs typeface="Raleway"/>
                <a:sym typeface="Raleway"/>
              </a:defRPr>
            </a:lvl8pPr>
            <a:lvl9pPr lvl="8">
              <a:spcBef>
                <a:spcPts val="0"/>
              </a:spcBef>
              <a:buSzPct val="1000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GB"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5.png"/><Relationship Id="rId5"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slide=id.g1f88252dc4_0_162" TargetMode="External"/><Relationship Id="rId4" Type="http://schemas.openxmlformats.org/officeDocument/2006/relationships/hyperlink" Target="#slide=id.g1f88252dc4_0_203" TargetMode="External"/><Relationship Id="rId5" Type="http://schemas.openxmlformats.org/officeDocument/2006/relationships/hyperlink" Target="#slide=id.g1f88252dc4_0_249" TargetMode="External"/><Relationship Id="rId6" Type="http://schemas.openxmlformats.org/officeDocument/2006/relationships/hyperlink" Target="#slide=id.g1f88252dc4_0_302" TargetMode="External"/><Relationship Id="rId7" Type="http://schemas.openxmlformats.org/officeDocument/2006/relationships/hyperlink" Target="#slide=id.g1f88252dc4_0_678" TargetMode="External"/><Relationship Id="rId8" Type="http://schemas.openxmlformats.org/officeDocument/2006/relationships/hyperlink" Target="#slide=id.g1f88252dc4_0_111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2.jpg"/><Relationship Id="rId5"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ctrTitle"/>
          </p:nvPr>
        </p:nvSpPr>
        <p:spPr>
          <a:xfrm>
            <a:off x="729450" y="1322450"/>
            <a:ext cx="4890900" cy="1664700"/>
          </a:xfrm>
          <a:prstGeom prst="rect">
            <a:avLst/>
          </a:prstGeom>
        </p:spPr>
        <p:txBody>
          <a:bodyPr anchorCtr="0" anchor="t" bIns="91425" lIns="91425" rIns="91425" wrap="square" tIns="91425">
            <a:noAutofit/>
          </a:bodyPr>
          <a:lstStyle/>
          <a:p>
            <a:pPr lvl="0">
              <a:spcBef>
                <a:spcPts val="0"/>
              </a:spcBef>
              <a:buNone/>
            </a:pPr>
            <a:r>
              <a:rPr lang="en-GB" sz="4800">
                <a:solidFill>
                  <a:srgbClr val="000000"/>
                </a:solidFill>
              </a:rPr>
              <a:t>Predicting Stock Prices</a:t>
            </a:r>
          </a:p>
        </p:txBody>
      </p:sp>
      <p:sp>
        <p:nvSpPr>
          <p:cNvPr id="177" name="Shape 177"/>
          <p:cNvSpPr txBox="1"/>
          <p:nvPr>
            <p:ph idx="1" type="subTitle"/>
          </p:nvPr>
        </p:nvSpPr>
        <p:spPr>
          <a:xfrm>
            <a:off x="729563" y="2998272"/>
            <a:ext cx="4890900" cy="541200"/>
          </a:xfrm>
          <a:prstGeom prst="rect">
            <a:avLst/>
          </a:prstGeom>
        </p:spPr>
        <p:txBody>
          <a:bodyPr anchorCtr="0" anchor="t" bIns="91425" lIns="91425" rIns="91425" wrap="square" tIns="91425">
            <a:noAutofit/>
          </a:bodyPr>
          <a:lstStyle/>
          <a:p>
            <a:pPr lvl="0">
              <a:spcBef>
                <a:spcPts val="0"/>
              </a:spcBef>
              <a:buNone/>
            </a:pPr>
            <a:r>
              <a:rPr b="1" lang="en-GB" sz="1400"/>
              <a:t>Piradon (Tien) Liengtiraphan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730000" y="1318650"/>
            <a:ext cx="3300900" cy="1381500"/>
          </a:xfrm>
          <a:prstGeom prst="rect">
            <a:avLst/>
          </a:prstGeom>
        </p:spPr>
        <p:txBody>
          <a:bodyPr anchorCtr="0" anchor="t" bIns="91425" lIns="91425" rIns="91425" wrap="square" tIns="91425">
            <a:noAutofit/>
          </a:bodyPr>
          <a:lstStyle/>
          <a:p>
            <a:pPr lvl="0">
              <a:spcBef>
                <a:spcPts val="0"/>
              </a:spcBef>
              <a:buNone/>
            </a:pPr>
            <a:r>
              <a:t/>
            </a:r>
            <a:endParaRPr/>
          </a:p>
        </p:txBody>
      </p:sp>
      <p:sp>
        <p:nvSpPr>
          <p:cNvPr id="258" name="Shape 258"/>
          <p:cNvSpPr txBox="1"/>
          <p:nvPr>
            <p:ph idx="1" type="body"/>
          </p:nvPr>
        </p:nvSpPr>
        <p:spPr>
          <a:xfrm>
            <a:off x="721225" y="2781725"/>
            <a:ext cx="3300900" cy="15975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59" name="Shape 259"/>
          <p:cNvPicPr preferRelativeResize="0"/>
          <p:nvPr/>
        </p:nvPicPr>
        <p:blipFill>
          <a:blip r:embed="rId3">
            <a:alphaModFix/>
          </a:blip>
          <a:stretch>
            <a:fillRect/>
          </a:stretch>
        </p:blipFill>
        <p:spPr>
          <a:xfrm>
            <a:off x="1670963" y="1318650"/>
            <a:ext cx="5802076" cy="3690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63" name="Shape 263"/>
        <p:cNvGrpSpPr/>
        <p:nvPr/>
      </p:nvGrpSpPr>
      <p:grpSpPr>
        <a:xfrm>
          <a:off x="0" y="0"/>
          <a:ext cx="0" cy="0"/>
          <a:chOff x="0" y="0"/>
          <a:chExt cx="0" cy="0"/>
        </a:xfrm>
      </p:grpSpPr>
      <p:sp>
        <p:nvSpPr>
          <p:cNvPr id="264" name="Shape 264"/>
          <p:cNvSpPr txBox="1"/>
          <p:nvPr>
            <p:ph type="title"/>
          </p:nvPr>
        </p:nvSpPr>
        <p:spPr>
          <a:xfrm>
            <a:off x="729450" y="1322450"/>
            <a:ext cx="7010100" cy="350700"/>
          </a:xfrm>
          <a:prstGeom prst="rect">
            <a:avLst/>
          </a:prstGeom>
        </p:spPr>
        <p:txBody>
          <a:bodyPr anchorCtr="0" anchor="t" bIns="91425" lIns="91425" rIns="91425" wrap="square" tIns="91425">
            <a:noAutofit/>
          </a:bodyPr>
          <a:lstStyle/>
          <a:p>
            <a:pPr lvl="0" rtl="0">
              <a:spcBef>
                <a:spcPts val="0"/>
              </a:spcBef>
              <a:buNone/>
            </a:pPr>
            <a:r>
              <a:rPr lang="en-GB" sz="1200"/>
              <a:t>Proposed solution</a:t>
            </a:r>
          </a:p>
        </p:txBody>
      </p:sp>
      <p:sp>
        <p:nvSpPr>
          <p:cNvPr id="265" name="Shape 265"/>
          <p:cNvSpPr txBox="1"/>
          <p:nvPr>
            <p:ph idx="4294967295" type="body"/>
          </p:nvPr>
        </p:nvSpPr>
        <p:spPr>
          <a:xfrm>
            <a:off x="729450" y="1749350"/>
            <a:ext cx="7010100" cy="2628300"/>
          </a:xfrm>
          <a:prstGeom prst="rect">
            <a:avLst/>
          </a:prstGeom>
        </p:spPr>
        <p:txBody>
          <a:bodyPr anchorCtr="0" anchor="t" bIns="91425" lIns="91425" rIns="91425" wrap="square" tIns="91425">
            <a:noAutofit/>
          </a:bodyPr>
          <a:lstStyle/>
          <a:p>
            <a:pPr lvl="0" rtl="0">
              <a:spcBef>
                <a:spcPts val="0"/>
              </a:spcBef>
              <a:buNone/>
            </a:pPr>
            <a:r>
              <a:rPr lang="en-GB" sz="3000">
                <a:solidFill>
                  <a:srgbClr val="FFFFFF"/>
                </a:solidFill>
              </a:rPr>
              <a:t>Using a Convolutional Neural Network to take in news headlines as vectors to predict stock prices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729450" y="1367864"/>
            <a:ext cx="7688400" cy="535200"/>
          </a:xfrm>
          <a:prstGeom prst="rect">
            <a:avLst/>
          </a:prstGeom>
        </p:spPr>
        <p:txBody>
          <a:bodyPr anchorCtr="0" anchor="b" bIns="91425" lIns="91425" rIns="91425" wrap="square" tIns="91425">
            <a:noAutofit/>
          </a:bodyPr>
          <a:lstStyle/>
          <a:p>
            <a:pPr lvl="0" rtl="0">
              <a:spcBef>
                <a:spcPts val="0"/>
              </a:spcBef>
              <a:buNone/>
            </a:pPr>
            <a:r>
              <a:rPr lang="en-GB"/>
              <a:t>Process</a:t>
            </a:r>
          </a:p>
        </p:txBody>
      </p:sp>
      <p:pic>
        <p:nvPicPr>
          <p:cNvPr id="271" name="Shape 271"/>
          <p:cNvPicPr preferRelativeResize="0"/>
          <p:nvPr/>
        </p:nvPicPr>
        <p:blipFill rotWithShape="1">
          <a:blip r:embed="rId3">
            <a:alphaModFix/>
          </a:blip>
          <a:srcRect b="5140" l="0" r="0" t="5140"/>
          <a:stretch/>
        </p:blipFill>
        <p:spPr>
          <a:xfrm>
            <a:off x="830400" y="2091180"/>
            <a:ext cx="2501200" cy="1267837"/>
          </a:xfrm>
          <a:prstGeom prst="rect">
            <a:avLst/>
          </a:prstGeom>
          <a:noFill/>
          <a:ln>
            <a:noFill/>
          </a:ln>
        </p:spPr>
      </p:pic>
      <p:sp>
        <p:nvSpPr>
          <p:cNvPr id="272" name="Shape 272"/>
          <p:cNvSpPr txBox="1"/>
          <p:nvPr/>
        </p:nvSpPr>
        <p:spPr>
          <a:xfrm>
            <a:off x="862816" y="2418212"/>
            <a:ext cx="586500" cy="940500"/>
          </a:xfrm>
          <a:prstGeom prst="rect">
            <a:avLst/>
          </a:prstGeom>
          <a:noFill/>
          <a:ln>
            <a:noFill/>
          </a:ln>
        </p:spPr>
        <p:txBody>
          <a:bodyPr anchorCtr="0" anchor="ctr" bIns="91425" lIns="91425" rIns="91425" wrap="square" tIns="91425">
            <a:noAutofit/>
          </a:bodyPr>
          <a:lstStyle/>
          <a:p>
            <a:pPr lv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p>
        </p:txBody>
      </p:sp>
      <p:grpSp>
        <p:nvGrpSpPr>
          <p:cNvPr id="273" name="Shape 273"/>
          <p:cNvGrpSpPr/>
          <p:nvPr/>
        </p:nvGrpSpPr>
        <p:grpSpPr>
          <a:xfrm>
            <a:off x="830400" y="3274596"/>
            <a:ext cx="2501700" cy="1353953"/>
            <a:chOff x="830400" y="3274596"/>
            <a:chExt cx="2501700" cy="1353953"/>
          </a:xfrm>
        </p:grpSpPr>
        <p:sp>
          <p:nvSpPr>
            <p:cNvPr id="274" name="Shape 274"/>
            <p:cNvSpPr/>
            <p:nvPr/>
          </p:nvSpPr>
          <p:spPr>
            <a:xfrm>
              <a:off x="830400" y="3360750"/>
              <a:ext cx="2501700" cy="126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75" name="Shape 275"/>
            <p:cNvSpPr/>
            <p:nvPr/>
          </p:nvSpPr>
          <p:spPr>
            <a:xfrm>
              <a:off x="1059092" y="3274596"/>
              <a:ext cx="219600" cy="93600"/>
            </a:xfrm>
            <a:prstGeom prst="triangl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276" name="Shape 276"/>
          <p:cNvSpPr txBox="1"/>
          <p:nvPr>
            <p:ph type="title"/>
          </p:nvPr>
        </p:nvSpPr>
        <p:spPr>
          <a:xfrm>
            <a:off x="967528" y="3455478"/>
            <a:ext cx="2238300" cy="430200"/>
          </a:xfrm>
          <a:prstGeom prst="rect">
            <a:avLst/>
          </a:prstGeom>
        </p:spPr>
        <p:txBody>
          <a:bodyPr anchorCtr="0" anchor="b" bIns="91425" lIns="91425" rIns="91425" wrap="square" tIns="91425">
            <a:noAutofit/>
          </a:bodyPr>
          <a:lstStyle/>
          <a:p>
            <a:pPr lvl="0" rtl="0">
              <a:spcBef>
                <a:spcPts val="0"/>
              </a:spcBef>
              <a:buNone/>
            </a:pPr>
            <a:r>
              <a:rPr lang="en-GB" sz="1000"/>
              <a:t>Gather Data</a:t>
            </a:r>
          </a:p>
        </p:txBody>
      </p:sp>
      <p:sp>
        <p:nvSpPr>
          <p:cNvPr id="277" name="Shape 277"/>
          <p:cNvSpPr txBox="1"/>
          <p:nvPr>
            <p:ph idx="4294967295" type="body"/>
          </p:nvPr>
        </p:nvSpPr>
        <p:spPr>
          <a:xfrm>
            <a:off x="967528" y="3885655"/>
            <a:ext cx="2238300" cy="649800"/>
          </a:xfrm>
          <a:prstGeom prst="rect">
            <a:avLst/>
          </a:prstGeom>
        </p:spPr>
        <p:txBody>
          <a:bodyPr anchorCtr="0" anchor="t" bIns="91425" lIns="91425" rIns="91425" wrap="square" tIns="91425">
            <a:noAutofit/>
          </a:bodyPr>
          <a:lstStyle/>
          <a:p>
            <a:pPr lvl="0" rtl="0">
              <a:lnSpc>
                <a:spcPct val="115000"/>
              </a:lnSpc>
              <a:spcBef>
                <a:spcPts val="0"/>
              </a:spcBef>
              <a:buNone/>
            </a:pPr>
            <a:r>
              <a:rPr lang="en-GB" sz="800"/>
              <a:t>Gather the date necessary to perform the desired task. </a:t>
            </a:r>
          </a:p>
          <a:p>
            <a:pPr lvl="0" rtl="0">
              <a:lnSpc>
                <a:spcPct val="115000"/>
              </a:lnSpc>
              <a:spcBef>
                <a:spcPts val="0"/>
              </a:spcBef>
              <a:buNone/>
            </a:pPr>
            <a:r>
              <a:rPr lang="en-GB" sz="800"/>
              <a:t>Including: News Headlines, Stock Prices</a:t>
            </a:r>
          </a:p>
          <a:p>
            <a:pPr lvl="0" rtl="0">
              <a:lnSpc>
                <a:spcPct val="115000"/>
              </a:lnSpc>
              <a:spcBef>
                <a:spcPts val="0"/>
              </a:spcBef>
              <a:buNone/>
            </a:pPr>
            <a:r>
              <a:t/>
            </a:r>
            <a:endParaRPr sz="800"/>
          </a:p>
        </p:txBody>
      </p:sp>
      <p:pic>
        <p:nvPicPr>
          <p:cNvPr id="278" name="Shape 278"/>
          <p:cNvPicPr preferRelativeResize="0"/>
          <p:nvPr/>
        </p:nvPicPr>
        <p:blipFill rotWithShape="1">
          <a:blip r:embed="rId4">
            <a:alphaModFix/>
          </a:blip>
          <a:srcRect b="3314" l="0" r="0" t="3314"/>
          <a:stretch/>
        </p:blipFill>
        <p:spPr>
          <a:xfrm>
            <a:off x="3332867" y="3359013"/>
            <a:ext cx="2501196" cy="1267831"/>
          </a:xfrm>
          <a:prstGeom prst="rect">
            <a:avLst/>
          </a:prstGeom>
          <a:noFill/>
          <a:ln>
            <a:noFill/>
          </a:ln>
        </p:spPr>
      </p:pic>
      <p:sp>
        <p:nvSpPr>
          <p:cNvPr id="279" name="Shape 279"/>
          <p:cNvSpPr txBox="1"/>
          <p:nvPr/>
        </p:nvSpPr>
        <p:spPr>
          <a:xfrm>
            <a:off x="3389243" y="3563077"/>
            <a:ext cx="586500" cy="940500"/>
          </a:xfrm>
          <a:prstGeom prst="rect">
            <a:avLst/>
          </a:prstGeom>
          <a:noFill/>
          <a:ln>
            <a:noFill/>
          </a:ln>
        </p:spPr>
        <p:txBody>
          <a:bodyPr anchorCtr="0" anchor="ctr" bIns="91425" lIns="91425" rIns="91425" wrap="square" tIns="91425">
            <a:noAutofit/>
          </a:bodyPr>
          <a:lstStyle/>
          <a:p>
            <a:pPr lv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p>
        </p:txBody>
      </p:sp>
      <p:grpSp>
        <p:nvGrpSpPr>
          <p:cNvPr id="280" name="Shape 280"/>
          <p:cNvGrpSpPr/>
          <p:nvPr/>
        </p:nvGrpSpPr>
        <p:grpSpPr>
          <a:xfrm flipH="1" rot="10800000">
            <a:off x="3332867" y="2091171"/>
            <a:ext cx="2501700" cy="1353953"/>
            <a:chOff x="830400" y="3274596"/>
            <a:chExt cx="2501700" cy="1353953"/>
          </a:xfrm>
        </p:grpSpPr>
        <p:sp>
          <p:nvSpPr>
            <p:cNvPr id="281" name="Shape 281"/>
            <p:cNvSpPr/>
            <p:nvPr/>
          </p:nvSpPr>
          <p:spPr>
            <a:xfrm>
              <a:off x="830400" y="3360750"/>
              <a:ext cx="2501700" cy="1267800"/>
            </a:xfrm>
            <a:prstGeom prst="rect">
              <a:avLst/>
            </a:prstGeom>
            <a:solidFill>
              <a:schemeClr val="lt2"/>
            </a:solidFill>
            <a:ln>
              <a:noFill/>
            </a:ln>
          </p:spPr>
          <p:txBody>
            <a:bodyPr anchorCtr="0" anchor="ctr" bIns="91425" lIns="91425" rIns="91425" wrap="square" tIns="91425">
              <a:noAutofit/>
            </a:bodyPr>
            <a:lstStyle/>
            <a:p>
              <a:pPr lvl="0" rtl="0">
                <a:spcBef>
                  <a:spcPts val="0"/>
                </a:spcBef>
                <a:buNone/>
              </a:pPr>
              <a:r>
                <a:t/>
              </a:r>
              <a:endParaRPr/>
            </a:p>
          </p:txBody>
        </p:sp>
        <p:sp>
          <p:nvSpPr>
            <p:cNvPr id="282" name="Shape 28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283" name="Shape 283"/>
          <p:cNvSpPr txBox="1"/>
          <p:nvPr>
            <p:ph type="title"/>
          </p:nvPr>
        </p:nvSpPr>
        <p:spPr>
          <a:xfrm>
            <a:off x="3464303" y="2176242"/>
            <a:ext cx="2238300" cy="430200"/>
          </a:xfrm>
          <a:prstGeom prst="rect">
            <a:avLst/>
          </a:prstGeom>
        </p:spPr>
        <p:txBody>
          <a:bodyPr anchorCtr="0" anchor="b" bIns="91425" lIns="91425" rIns="91425" wrap="square" tIns="91425">
            <a:noAutofit/>
          </a:bodyPr>
          <a:lstStyle/>
          <a:p>
            <a:pPr lvl="0" rtl="0">
              <a:spcBef>
                <a:spcPts val="0"/>
              </a:spcBef>
              <a:buNone/>
            </a:pPr>
            <a:r>
              <a:rPr lang="en-GB" sz="1000"/>
              <a:t>Format Data</a:t>
            </a:r>
          </a:p>
        </p:txBody>
      </p:sp>
      <p:sp>
        <p:nvSpPr>
          <p:cNvPr id="284" name="Shape 284"/>
          <p:cNvSpPr txBox="1"/>
          <p:nvPr>
            <p:ph idx="4294967295" type="body"/>
          </p:nvPr>
        </p:nvSpPr>
        <p:spPr>
          <a:xfrm>
            <a:off x="3464303" y="2606419"/>
            <a:ext cx="2238300" cy="649800"/>
          </a:xfrm>
          <a:prstGeom prst="rect">
            <a:avLst/>
          </a:prstGeom>
        </p:spPr>
        <p:txBody>
          <a:bodyPr anchorCtr="0" anchor="t" bIns="91425" lIns="91425" rIns="91425" wrap="square" tIns="91425">
            <a:noAutofit/>
          </a:bodyPr>
          <a:lstStyle/>
          <a:p>
            <a:pPr lvl="0" rtl="0">
              <a:lnSpc>
                <a:spcPct val="115000"/>
              </a:lnSpc>
              <a:spcBef>
                <a:spcPts val="0"/>
              </a:spcBef>
              <a:buNone/>
            </a:pPr>
            <a:r>
              <a:rPr lang="en-GB" sz="800"/>
              <a:t>Formatting the data into the form that is readable and usable by the Neural Network</a:t>
            </a:r>
          </a:p>
          <a:p>
            <a:pPr lvl="0" rtl="0">
              <a:lnSpc>
                <a:spcPct val="115000"/>
              </a:lnSpc>
              <a:spcBef>
                <a:spcPts val="0"/>
              </a:spcBef>
              <a:buNone/>
            </a:pPr>
            <a:r>
              <a:t/>
            </a:r>
            <a:endParaRPr sz="800"/>
          </a:p>
          <a:p>
            <a:pPr lvl="0" rtl="0">
              <a:lnSpc>
                <a:spcPct val="115000"/>
              </a:lnSpc>
              <a:spcBef>
                <a:spcPts val="0"/>
              </a:spcBef>
              <a:buNone/>
            </a:pPr>
            <a:r>
              <a:t/>
            </a:r>
            <a:endParaRPr sz="800"/>
          </a:p>
        </p:txBody>
      </p:sp>
      <p:pic>
        <p:nvPicPr>
          <p:cNvPr id="285" name="Shape 285"/>
          <p:cNvPicPr preferRelativeResize="0"/>
          <p:nvPr/>
        </p:nvPicPr>
        <p:blipFill rotWithShape="1">
          <a:blip r:embed="rId5">
            <a:alphaModFix/>
          </a:blip>
          <a:srcRect b="5380" l="0" r="0" t="5389"/>
          <a:stretch/>
        </p:blipFill>
        <p:spPr>
          <a:xfrm>
            <a:off x="5832591" y="2091175"/>
            <a:ext cx="2501197" cy="1267840"/>
          </a:xfrm>
          <a:prstGeom prst="rect">
            <a:avLst/>
          </a:prstGeom>
          <a:noFill/>
          <a:ln>
            <a:noFill/>
          </a:ln>
        </p:spPr>
      </p:pic>
      <p:sp>
        <p:nvSpPr>
          <p:cNvPr id="286" name="Shape 286"/>
          <p:cNvSpPr txBox="1"/>
          <p:nvPr/>
        </p:nvSpPr>
        <p:spPr>
          <a:xfrm>
            <a:off x="5856250" y="2418200"/>
            <a:ext cx="586500" cy="940500"/>
          </a:xfrm>
          <a:prstGeom prst="rect">
            <a:avLst/>
          </a:prstGeom>
          <a:noFill/>
          <a:ln>
            <a:noFill/>
          </a:ln>
        </p:spPr>
        <p:txBody>
          <a:bodyPr anchorCtr="0" anchor="ctr" bIns="91425" lIns="91425" rIns="91425" wrap="square" tIns="91425">
            <a:noAutofit/>
          </a:bodyPr>
          <a:lstStyle/>
          <a:p>
            <a:pPr lv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p>
        </p:txBody>
      </p:sp>
      <p:grpSp>
        <p:nvGrpSpPr>
          <p:cNvPr id="287" name="Shape 287"/>
          <p:cNvGrpSpPr/>
          <p:nvPr/>
        </p:nvGrpSpPr>
        <p:grpSpPr>
          <a:xfrm>
            <a:off x="5832591" y="3274596"/>
            <a:ext cx="2501700" cy="1353953"/>
            <a:chOff x="830400" y="3274596"/>
            <a:chExt cx="2501700" cy="1353953"/>
          </a:xfrm>
        </p:grpSpPr>
        <p:sp>
          <p:nvSpPr>
            <p:cNvPr id="288" name="Shape 288"/>
            <p:cNvSpPr/>
            <p:nvPr/>
          </p:nvSpPr>
          <p:spPr>
            <a:xfrm>
              <a:off x="830400" y="3360750"/>
              <a:ext cx="2501700" cy="1267800"/>
            </a:xfrm>
            <a:prstGeom prst="rect">
              <a:avLst/>
            </a:prstGeom>
            <a:solidFill>
              <a:schemeClr val="lt2"/>
            </a:solidFill>
            <a:ln>
              <a:noFill/>
            </a:ln>
          </p:spPr>
          <p:txBody>
            <a:bodyPr anchorCtr="0" anchor="ctr" bIns="91425" lIns="91425" rIns="91425" wrap="square" tIns="91425">
              <a:noAutofit/>
            </a:bodyPr>
            <a:lstStyle/>
            <a:p>
              <a:pPr lvl="0" rtl="0">
                <a:spcBef>
                  <a:spcPts val="0"/>
                </a:spcBef>
                <a:buNone/>
              </a:pPr>
              <a:r>
                <a:t/>
              </a:r>
              <a:endParaRPr/>
            </a:p>
          </p:txBody>
        </p:sp>
        <p:sp>
          <p:nvSpPr>
            <p:cNvPr id="289" name="Shape 289"/>
            <p:cNvSpPr/>
            <p:nvPr/>
          </p:nvSpPr>
          <p:spPr>
            <a:xfrm>
              <a:off x="1059092" y="3274596"/>
              <a:ext cx="219600" cy="93600"/>
            </a:xfrm>
            <a:prstGeom prst="triangl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290" name="Shape 290"/>
          <p:cNvSpPr txBox="1"/>
          <p:nvPr>
            <p:ph type="title"/>
          </p:nvPr>
        </p:nvSpPr>
        <p:spPr>
          <a:xfrm>
            <a:off x="5960978" y="3455478"/>
            <a:ext cx="2238300" cy="430200"/>
          </a:xfrm>
          <a:prstGeom prst="rect">
            <a:avLst/>
          </a:prstGeom>
        </p:spPr>
        <p:txBody>
          <a:bodyPr anchorCtr="0" anchor="b" bIns="91425" lIns="91425" rIns="91425" wrap="square" tIns="91425">
            <a:noAutofit/>
          </a:bodyPr>
          <a:lstStyle/>
          <a:p>
            <a:pPr lvl="0" rtl="0">
              <a:spcBef>
                <a:spcPts val="0"/>
              </a:spcBef>
              <a:buNone/>
            </a:pPr>
            <a:r>
              <a:rPr lang="en-GB" sz="1000"/>
              <a:t>Sit Back and Run The CNN</a:t>
            </a:r>
          </a:p>
        </p:txBody>
      </p:sp>
      <p:sp>
        <p:nvSpPr>
          <p:cNvPr id="291" name="Shape 291"/>
          <p:cNvSpPr txBox="1"/>
          <p:nvPr>
            <p:ph idx="4294967295" type="body"/>
          </p:nvPr>
        </p:nvSpPr>
        <p:spPr>
          <a:xfrm>
            <a:off x="5960978" y="3885655"/>
            <a:ext cx="2238300" cy="649800"/>
          </a:xfrm>
          <a:prstGeom prst="rect">
            <a:avLst/>
          </a:prstGeom>
        </p:spPr>
        <p:txBody>
          <a:bodyPr anchorCtr="0" anchor="t" bIns="91425" lIns="91425" rIns="91425" wrap="square" tIns="91425">
            <a:noAutofit/>
          </a:bodyPr>
          <a:lstStyle/>
          <a:p>
            <a:pPr lvl="0" rtl="0">
              <a:lnSpc>
                <a:spcPct val="115000"/>
              </a:lnSpc>
              <a:spcBef>
                <a:spcPts val="0"/>
              </a:spcBef>
              <a:buNone/>
            </a:pPr>
            <a:r>
              <a:rPr lang="en-GB" sz="800"/>
              <a:t>Running the Neural Network and determine the effectiveness of this hypothesis. Record the results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ctrTitle"/>
          </p:nvPr>
        </p:nvSpPr>
        <p:spPr>
          <a:xfrm>
            <a:off x="729450" y="1322450"/>
            <a:ext cx="7688100" cy="1664700"/>
          </a:xfrm>
          <a:prstGeom prst="rect">
            <a:avLst/>
          </a:prstGeom>
        </p:spPr>
        <p:txBody>
          <a:bodyPr anchorCtr="0" anchor="t" bIns="91425" lIns="91425" rIns="91425" wrap="square" tIns="91425">
            <a:noAutofit/>
          </a:bodyPr>
          <a:lstStyle/>
          <a:p>
            <a:pPr lvl="0" rtl="0">
              <a:spcBef>
                <a:spcPts val="0"/>
              </a:spcBef>
              <a:buNone/>
            </a:pPr>
            <a:r>
              <a:rPr lang="en-GB" sz="4800">
                <a:solidFill>
                  <a:srgbClr val="000000"/>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Shape 182"/>
          <p:cNvSpPr txBox="1"/>
          <p:nvPr>
            <p:ph type="title"/>
          </p:nvPr>
        </p:nvSpPr>
        <p:spPr>
          <a:xfrm>
            <a:off x="1308150" y="1318650"/>
            <a:ext cx="7110000" cy="535200"/>
          </a:xfrm>
          <a:prstGeom prst="rect">
            <a:avLst/>
          </a:prstGeom>
        </p:spPr>
        <p:txBody>
          <a:bodyPr anchorCtr="0" anchor="t" bIns="91425" lIns="91425" rIns="91425" wrap="square" tIns="91425">
            <a:noAutofit/>
          </a:bodyPr>
          <a:lstStyle/>
          <a:p>
            <a:pPr lvl="0">
              <a:spcBef>
                <a:spcPts val="0"/>
              </a:spcBef>
              <a:buNone/>
            </a:pPr>
            <a:r>
              <a:rPr lang="en-GB"/>
              <a:t>TOC</a:t>
            </a:r>
          </a:p>
        </p:txBody>
      </p:sp>
      <p:sp>
        <p:nvSpPr>
          <p:cNvPr id="183" name="Shape 183"/>
          <p:cNvSpPr txBox="1"/>
          <p:nvPr/>
        </p:nvSpPr>
        <p:spPr>
          <a:xfrm>
            <a:off x="1293838" y="2303219"/>
            <a:ext cx="1607700" cy="325500"/>
          </a:xfrm>
          <a:prstGeom prst="rect">
            <a:avLst/>
          </a:prstGeom>
          <a:noFill/>
          <a:ln>
            <a:noFill/>
          </a:ln>
        </p:spPr>
        <p:txBody>
          <a:bodyPr anchorCtr="0" anchor="ctr" bIns="91425" lIns="91425" rIns="91425" wrap="square" tIns="91425">
            <a:noAutofit/>
          </a:bodyPr>
          <a:lstStyle/>
          <a:p>
            <a:pPr lvl="0" rtl="0">
              <a:spcBef>
                <a:spcPts val="0"/>
              </a:spcBef>
              <a:buNone/>
            </a:pPr>
            <a:r>
              <a:rPr lang="en-GB" sz="1300">
                <a:solidFill>
                  <a:srgbClr val="FFFFFF"/>
                </a:solidFill>
                <a:latin typeface="Raleway"/>
                <a:ea typeface="Raleway"/>
                <a:cs typeface="Raleway"/>
                <a:sym typeface="Raleway"/>
                <a:hlinkClick r:id="rId3"/>
              </a:rPr>
              <a:t>Overview</a:t>
            </a:r>
          </a:p>
        </p:txBody>
      </p:sp>
      <p:sp>
        <p:nvSpPr>
          <p:cNvPr id="184" name="Shape 184"/>
          <p:cNvSpPr txBox="1"/>
          <p:nvPr/>
        </p:nvSpPr>
        <p:spPr>
          <a:xfrm>
            <a:off x="1293838" y="2704919"/>
            <a:ext cx="1607700" cy="325500"/>
          </a:xfrm>
          <a:prstGeom prst="rect">
            <a:avLst/>
          </a:prstGeom>
          <a:noFill/>
          <a:ln>
            <a:noFill/>
          </a:ln>
        </p:spPr>
        <p:txBody>
          <a:bodyPr anchorCtr="0" anchor="ctr" bIns="91425" lIns="91425" rIns="91425" wrap="square" tIns="91425">
            <a:noAutofit/>
          </a:bodyPr>
          <a:lstStyle/>
          <a:p>
            <a:pPr lvl="0" rtl="0">
              <a:spcBef>
                <a:spcPts val="0"/>
              </a:spcBef>
              <a:buNone/>
            </a:pPr>
            <a:r>
              <a:rPr lang="en-GB" sz="1300">
                <a:solidFill>
                  <a:srgbClr val="FFFFFF"/>
                </a:solidFill>
                <a:latin typeface="Raleway"/>
                <a:ea typeface="Raleway"/>
                <a:cs typeface="Raleway"/>
                <a:sym typeface="Raleway"/>
                <a:hlinkClick r:id="rId4"/>
              </a:rPr>
              <a:t>Problems to solve</a:t>
            </a:r>
          </a:p>
        </p:txBody>
      </p:sp>
      <p:sp>
        <p:nvSpPr>
          <p:cNvPr id="185" name="Shape 185"/>
          <p:cNvSpPr txBox="1"/>
          <p:nvPr/>
        </p:nvSpPr>
        <p:spPr>
          <a:xfrm>
            <a:off x="1293838" y="3106619"/>
            <a:ext cx="1607700" cy="325500"/>
          </a:xfrm>
          <a:prstGeom prst="rect">
            <a:avLst/>
          </a:prstGeom>
          <a:noFill/>
          <a:ln>
            <a:noFill/>
          </a:ln>
        </p:spPr>
        <p:txBody>
          <a:bodyPr anchorCtr="0" anchor="ctr" bIns="91425" lIns="91425" rIns="91425" wrap="square" tIns="91425">
            <a:noAutofit/>
          </a:bodyPr>
          <a:lstStyle/>
          <a:p>
            <a:pPr lvl="0" rtl="0">
              <a:spcBef>
                <a:spcPts val="0"/>
              </a:spcBef>
              <a:buNone/>
            </a:pPr>
            <a:r>
              <a:rPr lang="en-GB" sz="1300">
                <a:solidFill>
                  <a:srgbClr val="FFFFFF"/>
                </a:solidFill>
                <a:latin typeface="Raleway"/>
                <a:ea typeface="Raleway"/>
                <a:cs typeface="Raleway"/>
                <a:sym typeface="Raleway"/>
                <a:hlinkClick r:id="rId5"/>
              </a:rPr>
              <a:t>Project objective</a:t>
            </a:r>
          </a:p>
        </p:txBody>
      </p:sp>
      <p:sp>
        <p:nvSpPr>
          <p:cNvPr id="186" name="Shape 186"/>
          <p:cNvSpPr txBox="1"/>
          <p:nvPr/>
        </p:nvSpPr>
        <p:spPr>
          <a:xfrm>
            <a:off x="1293838" y="3508319"/>
            <a:ext cx="1607700" cy="325500"/>
          </a:xfrm>
          <a:prstGeom prst="rect">
            <a:avLst/>
          </a:prstGeom>
          <a:noFill/>
          <a:ln>
            <a:noFill/>
          </a:ln>
        </p:spPr>
        <p:txBody>
          <a:bodyPr anchorCtr="0" anchor="ctr" bIns="91425" lIns="91425" rIns="91425" wrap="square" tIns="91425">
            <a:noAutofit/>
          </a:bodyPr>
          <a:lstStyle/>
          <a:p>
            <a:pPr lvl="0" rtl="0">
              <a:spcBef>
                <a:spcPts val="0"/>
              </a:spcBef>
              <a:buNone/>
            </a:pPr>
            <a:r>
              <a:rPr lang="en-GB" sz="1300">
                <a:solidFill>
                  <a:srgbClr val="FFFFFF"/>
                </a:solidFill>
                <a:latin typeface="Raleway"/>
                <a:ea typeface="Raleway"/>
                <a:cs typeface="Raleway"/>
                <a:sym typeface="Raleway"/>
                <a:hlinkClick r:id="rId6"/>
              </a:rPr>
              <a:t>Market trends</a:t>
            </a:r>
          </a:p>
        </p:txBody>
      </p:sp>
      <p:sp>
        <p:nvSpPr>
          <p:cNvPr id="187" name="Shape 187"/>
          <p:cNvSpPr txBox="1"/>
          <p:nvPr/>
        </p:nvSpPr>
        <p:spPr>
          <a:xfrm>
            <a:off x="3448432" y="2303219"/>
            <a:ext cx="1634700" cy="325500"/>
          </a:xfrm>
          <a:prstGeom prst="rect">
            <a:avLst/>
          </a:prstGeom>
          <a:noFill/>
          <a:ln>
            <a:noFill/>
          </a:ln>
        </p:spPr>
        <p:txBody>
          <a:bodyPr anchorCtr="0" anchor="ctr" bIns="91425" lIns="91425" rIns="91425" wrap="square" tIns="91425">
            <a:noAutofit/>
          </a:bodyPr>
          <a:lstStyle/>
          <a:p>
            <a:pPr lvl="0" rtl="0">
              <a:spcBef>
                <a:spcPts val="0"/>
              </a:spcBef>
              <a:buNone/>
            </a:pPr>
            <a:r>
              <a:rPr lang="en-GB" sz="1300">
                <a:solidFill>
                  <a:srgbClr val="FFFFFF"/>
                </a:solidFill>
                <a:latin typeface="Raleway"/>
                <a:ea typeface="Raleway"/>
                <a:cs typeface="Raleway"/>
                <a:sym typeface="Raleway"/>
                <a:hlinkClick r:id="rId7"/>
              </a:rPr>
              <a:t>Trend analysis</a:t>
            </a:r>
          </a:p>
        </p:txBody>
      </p:sp>
      <p:sp>
        <p:nvSpPr>
          <p:cNvPr id="188" name="Shape 188"/>
          <p:cNvSpPr txBox="1"/>
          <p:nvPr/>
        </p:nvSpPr>
        <p:spPr>
          <a:xfrm>
            <a:off x="3448432" y="2704919"/>
            <a:ext cx="1634700" cy="325500"/>
          </a:xfrm>
          <a:prstGeom prst="rect">
            <a:avLst/>
          </a:prstGeom>
          <a:noFill/>
          <a:ln>
            <a:noFill/>
          </a:ln>
        </p:spPr>
        <p:txBody>
          <a:bodyPr anchorCtr="0" anchor="ctr" bIns="91425" lIns="91425" rIns="91425" wrap="square" tIns="91425">
            <a:noAutofit/>
          </a:bodyPr>
          <a:lstStyle/>
          <a:p>
            <a:pPr lvl="0" rtl="0">
              <a:spcBef>
                <a:spcPts val="0"/>
              </a:spcBef>
              <a:buNone/>
            </a:pPr>
            <a:r>
              <a:rPr lang="en-GB" sz="1300">
                <a:solidFill>
                  <a:srgbClr val="FFFFFF"/>
                </a:solidFill>
                <a:latin typeface="Raleway"/>
                <a:ea typeface="Raleway"/>
                <a:cs typeface="Raleway"/>
                <a:sym typeface="Raleway"/>
              </a:rPr>
              <a:t>Data gathered</a:t>
            </a:r>
          </a:p>
        </p:txBody>
      </p:sp>
      <p:sp>
        <p:nvSpPr>
          <p:cNvPr id="189" name="Shape 189"/>
          <p:cNvSpPr txBox="1"/>
          <p:nvPr/>
        </p:nvSpPr>
        <p:spPr>
          <a:xfrm>
            <a:off x="3448432" y="3106619"/>
            <a:ext cx="1634700" cy="325500"/>
          </a:xfrm>
          <a:prstGeom prst="rect">
            <a:avLst/>
          </a:prstGeom>
          <a:noFill/>
          <a:ln>
            <a:noFill/>
          </a:ln>
        </p:spPr>
        <p:txBody>
          <a:bodyPr anchorCtr="0" anchor="ctr" bIns="91425" lIns="91425" rIns="91425" wrap="square" tIns="91425">
            <a:noAutofit/>
          </a:bodyPr>
          <a:lstStyle/>
          <a:p>
            <a:pPr lvl="0" rtl="0">
              <a:spcBef>
                <a:spcPts val="0"/>
              </a:spcBef>
              <a:buNone/>
            </a:pPr>
            <a:r>
              <a:rPr lang="en-GB" sz="1300">
                <a:solidFill>
                  <a:srgbClr val="FFFFFF"/>
                </a:solidFill>
                <a:latin typeface="Raleway"/>
                <a:ea typeface="Raleway"/>
                <a:cs typeface="Raleway"/>
                <a:sym typeface="Raleway"/>
                <a:hlinkClick r:id="rId8"/>
              </a:rPr>
              <a:t>Proposed solution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GB"/>
              <a:t>Overview</a:t>
            </a:r>
          </a:p>
        </p:txBody>
      </p:sp>
      <p:sp>
        <p:nvSpPr>
          <p:cNvPr id="195" name="Shape 195"/>
          <p:cNvSpPr txBox="1"/>
          <p:nvPr>
            <p:ph idx="1" type="body"/>
          </p:nvPr>
        </p:nvSpPr>
        <p:spPr>
          <a:xfrm>
            <a:off x="1295325" y="2078875"/>
            <a:ext cx="7122900" cy="1326900"/>
          </a:xfrm>
          <a:prstGeom prst="rect">
            <a:avLst/>
          </a:prstGeom>
        </p:spPr>
        <p:txBody>
          <a:bodyPr anchorCtr="0" anchor="t" bIns="91425" lIns="91425" rIns="91425" wrap="square" tIns="91425">
            <a:noAutofit/>
          </a:bodyPr>
          <a:lstStyle/>
          <a:p>
            <a:pPr lvl="0">
              <a:spcBef>
                <a:spcPts val="0"/>
              </a:spcBef>
              <a:buNone/>
            </a:pPr>
            <a:r>
              <a:rPr lang="en-GB" sz="1100"/>
              <a:t>This project aims to put an interesting spin on predictive quantitative finance, by using  news  headlines  and  the  dates  to  which  they  are  attributed  to  predict  the stock prices.  The crux of this project rests on how global and local events affect the  actions  of  investors  and  the  stability  of  the  overall  market,  specifically  the Dow Jones Industrial Average.</a:t>
            </a:r>
          </a:p>
        </p:txBody>
      </p:sp>
      <p:pic>
        <p:nvPicPr>
          <p:cNvPr descr="shutterstock_429987889_edited.jpg" id="196" name="Shape 196"/>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GB"/>
              <a:t>Problems to solve</a:t>
            </a:r>
          </a:p>
        </p:txBody>
      </p:sp>
      <p:sp>
        <p:nvSpPr>
          <p:cNvPr id="202" name="Shape 202"/>
          <p:cNvSpPr/>
          <p:nvPr/>
        </p:nvSpPr>
        <p:spPr>
          <a:xfrm>
            <a:off x="1400790" y="2181675"/>
            <a:ext cx="328800" cy="328800"/>
          </a:xfrm>
          <a:prstGeom prst="ellipse">
            <a:avLst/>
          </a:prstGeom>
          <a:solidFill>
            <a:srgbClr val="00BFA5"/>
          </a:solidFill>
          <a:ln>
            <a:noFill/>
          </a:ln>
        </p:spPr>
        <p:txBody>
          <a:bodyPr anchorCtr="0" anchor="ctr" bIns="91425" lIns="91425" rIns="91425" wrap="square" tIns="91425">
            <a:noAutofit/>
          </a:bodyPr>
          <a:lstStyle/>
          <a:p>
            <a:pPr lvl="0" rtl="0" algn="ctr">
              <a:spcBef>
                <a:spcPts val="0"/>
              </a:spcBef>
              <a:buNone/>
            </a:pPr>
            <a:r>
              <a:rPr b="1" lang="en-GB" sz="800">
                <a:solidFill>
                  <a:srgbClr val="FFFFFF"/>
                </a:solidFill>
              </a:rPr>
              <a:t>1</a:t>
            </a:r>
          </a:p>
        </p:txBody>
      </p:sp>
      <p:sp>
        <p:nvSpPr>
          <p:cNvPr id="203" name="Shape 203"/>
          <p:cNvSpPr txBox="1"/>
          <p:nvPr>
            <p:ph idx="1" type="body"/>
          </p:nvPr>
        </p:nvSpPr>
        <p:spPr>
          <a:xfrm>
            <a:off x="1847691" y="2073775"/>
            <a:ext cx="2832900" cy="1051800"/>
          </a:xfrm>
          <a:prstGeom prst="rect">
            <a:avLst/>
          </a:prstGeom>
        </p:spPr>
        <p:txBody>
          <a:bodyPr anchorCtr="0" anchor="t" bIns="91425" lIns="91425" rIns="91425" wrap="square" tIns="91425">
            <a:noAutofit/>
          </a:bodyPr>
          <a:lstStyle/>
          <a:p>
            <a:pPr lvl="0" rtl="0">
              <a:spcBef>
                <a:spcPts val="0"/>
              </a:spcBef>
              <a:buNone/>
            </a:pPr>
            <a:r>
              <a:rPr lang="en-GB" sz="1100"/>
              <a:t>Gather the date necessary to perform the desired task. </a:t>
            </a:r>
          </a:p>
          <a:p>
            <a:pPr lvl="0" rtl="0">
              <a:spcBef>
                <a:spcPts val="0"/>
              </a:spcBef>
              <a:buNone/>
            </a:pPr>
            <a:r>
              <a:rPr lang="en-GB" sz="1100"/>
              <a:t>Including: News Headlines, Stock Prices</a:t>
            </a:r>
          </a:p>
        </p:txBody>
      </p:sp>
      <p:sp>
        <p:nvSpPr>
          <p:cNvPr id="204" name="Shape 204"/>
          <p:cNvSpPr/>
          <p:nvPr/>
        </p:nvSpPr>
        <p:spPr>
          <a:xfrm>
            <a:off x="1400790" y="3404075"/>
            <a:ext cx="328800" cy="328800"/>
          </a:xfrm>
          <a:prstGeom prst="ellipse">
            <a:avLst/>
          </a:prstGeom>
          <a:solidFill>
            <a:srgbClr val="00BFA5"/>
          </a:solidFill>
          <a:ln>
            <a:noFill/>
          </a:ln>
        </p:spPr>
        <p:txBody>
          <a:bodyPr anchorCtr="0" anchor="ctr" bIns="91425" lIns="91425" rIns="91425" wrap="square" tIns="91425">
            <a:noAutofit/>
          </a:bodyPr>
          <a:lstStyle/>
          <a:p>
            <a:pPr lvl="0" rtl="0" algn="ctr">
              <a:spcBef>
                <a:spcPts val="0"/>
              </a:spcBef>
              <a:buNone/>
            </a:pPr>
            <a:r>
              <a:rPr b="1" lang="en-GB" sz="800">
                <a:solidFill>
                  <a:srgbClr val="FFFFFF"/>
                </a:solidFill>
              </a:rPr>
              <a:t>2</a:t>
            </a:r>
          </a:p>
        </p:txBody>
      </p:sp>
      <p:sp>
        <p:nvSpPr>
          <p:cNvPr id="205" name="Shape 205"/>
          <p:cNvSpPr txBox="1"/>
          <p:nvPr>
            <p:ph idx="1" type="body"/>
          </p:nvPr>
        </p:nvSpPr>
        <p:spPr>
          <a:xfrm>
            <a:off x="1847691" y="3307900"/>
            <a:ext cx="2832900" cy="1051800"/>
          </a:xfrm>
          <a:prstGeom prst="rect">
            <a:avLst/>
          </a:prstGeom>
        </p:spPr>
        <p:txBody>
          <a:bodyPr anchorCtr="0" anchor="t" bIns="91425" lIns="91425" rIns="91425" wrap="square" tIns="91425">
            <a:noAutofit/>
          </a:bodyPr>
          <a:lstStyle/>
          <a:p>
            <a:pPr lvl="0" rtl="0">
              <a:spcBef>
                <a:spcPts val="0"/>
              </a:spcBef>
              <a:buNone/>
            </a:pPr>
            <a:r>
              <a:rPr lang="en-GB" sz="1100"/>
              <a:t>Formatting the data into the form that is readable and usable by the Neural Network</a:t>
            </a:r>
          </a:p>
        </p:txBody>
      </p:sp>
      <p:sp>
        <p:nvSpPr>
          <p:cNvPr id="206" name="Shape 206"/>
          <p:cNvSpPr/>
          <p:nvPr/>
        </p:nvSpPr>
        <p:spPr>
          <a:xfrm>
            <a:off x="5090809" y="2181675"/>
            <a:ext cx="328800" cy="328800"/>
          </a:xfrm>
          <a:prstGeom prst="ellipse">
            <a:avLst/>
          </a:prstGeom>
          <a:solidFill>
            <a:srgbClr val="00BFA5"/>
          </a:solidFill>
          <a:ln>
            <a:noFill/>
          </a:ln>
        </p:spPr>
        <p:txBody>
          <a:bodyPr anchorCtr="0" anchor="ctr" bIns="91425" lIns="91425" rIns="91425" wrap="square" tIns="91425">
            <a:noAutofit/>
          </a:bodyPr>
          <a:lstStyle/>
          <a:p>
            <a:pPr lvl="0" rtl="0" algn="ctr">
              <a:spcBef>
                <a:spcPts val="0"/>
              </a:spcBef>
              <a:buNone/>
            </a:pPr>
            <a:r>
              <a:rPr b="1" lang="en-GB" sz="800">
                <a:solidFill>
                  <a:srgbClr val="FFFFFF"/>
                </a:solidFill>
              </a:rPr>
              <a:t>3</a:t>
            </a:r>
          </a:p>
        </p:txBody>
      </p:sp>
      <p:sp>
        <p:nvSpPr>
          <p:cNvPr id="207" name="Shape 207"/>
          <p:cNvSpPr txBox="1"/>
          <p:nvPr>
            <p:ph idx="1" type="body"/>
          </p:nvPr>
        </p:nvSpPr>
        <p:spPr>
          <a:xfrm>
            <a:off x="5536112" y="2073775"/>
            <a:ext cx="2832900" cy="1051800"/>
          </a:xfrm>
          <a:prstGeom prst="rect">
            <a:avLst/>
          </a:prstGeom>
        </p:spPr>
        <p:txBody>
          <a:bodyPr anchorCtr="0" anchor="t" bIns="91425" lIns="91425" rIns="91425" wrap="square" tIns="91425">
            <a:noAutofit/>
          </a:bodyPr>
          <a:lstStyle/>
          <a:p>
            <a:pPr lvl="0" rtl="0">
              <a:spcBef>
                <a:spcPts val="0"/>
              </a:spcBef>
              <a:buNone/>
            </a:pPr>
            <a:r>
              <a:rPr lang="en-GB" sz="1100"/>
              <a:t>Converting the actual data points into vectors and pass them along to the Neural Network.</a:t>
            </a:r>
          </a:p>
        </p:txBody>
      </p:sp>
      <p:sp>
        <p:nvSpPr>
          <p:cNvPr id="208" name="Shape 208"/>
          <p:cNvSpPr/>
          <p:nvPr/>
        </p:nvSpPr>
        <p:spPr>
          <a:xfrm>
            <a:off x="5090809" y="3404075"/>
            <a:ext cx="328800" cy="328800"/>
          </a:xfrm>
          <a:prstGeom prst="ellipse">
            <a:avLst/>
          </a:prstGeom>
          <a:solidFill>
            <a:srgbClr val="00BFA5"/>
          </a:solidFill>
          <a:ln>
            <a:noFill/>
          </a:ln>
        </p:spPr>
        <p:txBody>
          <a:bodyPr anchorCtr="0" anchor="ctr" bIns="91425" lIns="91425" rIns="91425" wrap="square" tIns="91425">
            <a:noAutofit/>
          </a:bodyPr>
          <a:lstStyle/>
          <a:p>
            <a:pPr lvl="0" rtl="0" algn="ctr">
              <a:spcBef>
                <a:spcPts val="0"/>
              </a:spcBef>
              <a:buNone/>
            </a:pPr>
            <a:r>
              <a:rPr b="1" lang="en-GB" sz="800">
                <a:solidFill>
                  <a:srgbClr val="FFFFFF"/>
                </a:solidFill>
              </a:rPr>
              <a:t>4</a:t>
            </a:r>
          </a:p>
        </p:txBody>
      </p:sp>
      <p:sp>
        <p:nvSpPr>
          <p:cNvPr id="209" name="Shape 209"/>
          <p:cNvSpPr txBox="1"/>
          <p:nvPr>
            <p:ph idx="1" type="body"/>
          </p:nvPr>
        </p:nvSpPr>
        <p:spPr>
          <a:xfrm>
            <a:off x="5536112" y="3307900"/>
            <a:ext cx="2832900" cy="1051800"/>
          </a:xfrm>
          <a:prstGeom prst="rect">
            <a:avLst/>
          </a:prstGeom>
        </p:spPr>
        <p:txBody>
          <a:bodyPr anchorCtr="0" anchor="t" bIns="91425" lIns="91425" rIns="91425" wrap="square" tIns="91425">
            <a:noAutofit/>
          </a:bodyPr>
          <a:lstStyle/>
          <a:p>
            <a:pPr lvl="0" rtl="0">
              <a:spcBef>
                <a:spcPts val="0"/>
              </a:spcBef>
              <a:buNone/>
            </a:pPr>
            <a:r>
              <a:rPr lang="en-GB" sz="1100"/>
              <a:t>Running the Neural Network and determine the effectiveness of this hypothesis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13" name="Shape 213"/>
        <p:cNvGrpSpPr/>
        <p:nvPr/>
      </p:nvGrpSpPr>
      <p:grpSpPr>
        <a:xfrm>
          <a:off x="0" y="0"/>
          <a:ext cx="0" cy="0"/>
          <a:chOff x="0" y="0"/>
          <a:chExt cx="0" cy="0"/>
        </a:xfrm>
      </p:grpSpPr>
      <p:sp>
        <p:nvSpPr>
          <p:cNvPr id="214" name="Shape 214"/>
          <p:cNvSpPr txBox="1"/>
          <p:nvPr>
            <p:ph type="title"/>
          </p:nvPr>
        </p:nvSpPr>
        <p:spPr>
          <a:xfrm>
            <a:off x="729450" y="1322450"/>
            <a:ext cx="7010100" cy="350700"/>
          </a:xfrm>
          <a:prstGeom prst="rect">
            <a:avLst/>
          </a:prstGeom>
        </p:spPr>
        <p:txBody>
          <a:bodyPr anchorCtr="0" anchor="t" bIns="91425" lIns="91425" rIns="91425" wrap="square" tIns="91425">
            <a:noAutofit/>
          </a:bodyPr>
          <a:lstStyle/>
          <a:p>
            <a:pPr lvl="0" rtl="0">
              <a:spcBef>
                <a:spcPts val="0"/>
              </a:spcBef>
              <a:buNone/>
            </a:pPr>
            <a:r>
              <a:rPr lang="en-GB" sz="1200"/>
              <a:t>Project objective</a:t>
            </a:r>
          </a:p>
        </p:txBody>
      </p:sp>
      <p:sp>
        <p:nvSpPr>
          <p:cNvPr id="215" name="Shape 215"/>
          <p:cNvSpPr txBox="1"/>
          <p:nvPr>
            <p:ph idx="4294967295" type="body"/>
          </p:nvPr>
        </p:nvSpPr>
        <p:spPr>
          <a:xfrm>
            <a:off x="729450" y="1749350"/>
            <a:ext cx="7010100" cy="2628300"/>
          </a:xfrm>
          <a:prstGeom prst="rect">
            <a:avLst/>
          </a:prstGeom>
        </p:spPr>
        <p:txBody>
          <a:bodyPr anchorCtr="0" anchor="t" bIns="91425" lIns="91425" rIns="91425" wrap="square" tIns="91425">
            <a:noAutofit/>
          </a:bodyPr>
          <a:lstStyle/>
          <a:p>
            <a:pPr lvl="0" rtl="0">
              <a:spcBef>
                <a:spcPts val="0"/>
              </a:spcBef>
              <a:buNone/>
            </a:pPr>
            <a:r>
              <a:rPr lang="en-GB" sz="3000">
                <a:solidFill>
                  <a:srgbClr val="FFFFFF"/>
                </a:solidFill>
              </a:rPr>
              <a:t>Predict the closing price of a certain stock using daily news headlines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729450" y="2056375"/>
            <a:ext cx="5203200" cy="1518600"/>
          </a:xfrm>
          <a:prstGeom prst="rect">
            <a:avLst/>
          </a:prstGeom>
        </p:spPr>
        <p:txBody>
          <a:bodyPr anchorCtr="0" anchor="t" bIns="91425" lIns="91425" rIns="91425" wrap="square" tIns="91425">
            <a:noAutofit/>
          </a:bodyPr>
          <a:lstStyle/>
          <a:p>
            <a:pPr lvl="0" rtl="0">
              <a:spcBef>
                <a:spcPts val="0"/>
              </a:spcBef>
              <a:spcAft>
                <a:spcPts val="1600"/>
              </a:spcAft>
              <a:buNone/>
            </a:pPr>
            <a:r>
              <a:rPr lang="en-GB"/>
              <a:t>Understanding the market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730725" y="1318650"/>
            <a:ext cx="3893400" cy="1034400"/>
          </a:xfrm>
          <a:prstGeom prst="rect">
            <a:avLst/>
          </a:prstGeom>
        </p:spPr>
        <p:txBody>
          <a:bodyPr anchorCtr="0" anchor="t" bIns="91425" lIns="91425" rIns="91425" wrap="square" tIns="91425">
            <a:noAutofit/>
          </a:bodyPr>
          <a:lstStyle/>
          <a:p>
            <a:pPr lvl="0">
              <a:spcBef>
                <a:spcPts val="0"/>
              </a:spcBef>
              <a:buNone/>
            </a:pPr>
            <a:r>
              <a:rPr lang="en-GB"/>
              <a:t>Direct Factors</a:t>
            </a:r>
          </a:p>
          <a:p>
            <a:pPr lvl="0">
              <a:spcBef>
                <a:spcPts val="0"/>
              </a:spcBef>
              <a:buNone/>
            </a:pPr>
            <a:r>
              <a:rPr b="0" lang="en-GB"/>
              <a:t>01</a:t>
            </a:r>
          </a:p>
        </p:txBody>
      </p:sp>
      <p:sp>
        <p:nvSpPr>
          <p:cNvPr id="226" name="Shape 226"/>
          <p:cNvSpPr txBox="1"/>
          <p:nvPr>
            <p:ph idx="1" type="body"/>
          </p:nvPr>
        </p:nvSpPr>
        <p:spPr>
          <a:xfrm>
            <a:off x="721225" y="2434125"/>
            <a:ext cx="3893400" cy="2089800"/>
          </a:xfrm>
          <a:prstGeom prst="rect">
            <a:avLst/>
          </a:prstGeom>
        </p:spPr>
        <p:txBody>
          <a:bodyPr anchorCtr="0" anchor="t" bIns="91425" lIns="91425" rIns="91425" wrap="square" tIns="91425">
            <a:noAutofit/>
          </a:bodyPr>
          <a:lstStyle/>
          <a:p>
            <a:pPr lvl="0">
              <a:spcBef>
                <a:spcPts val="0"/>
              </a:spcBef>
              <a:buNone/>
            </a:pPr>
            <a:r>
              <a:rPr lang="en-GB" sz="1100"/>
              <a:t>Earnings are the profit a company makes, and in the long run no company can survive without them. Public companies are required to report their earnings four times a year (once each quarter). </a:t>
            </a:r>
          </a:p>
          <a:p>
            <a:pPr lvl="0">
              <a:spcBef>
                <a:spcPts val="0"/>
              </a:spcBef>
              <a:buNone/>
            </a:pPr>
            <a:r>
              <a:rPr lang="en-GB" sz="1100"/>
              <a:t>Wall Street watches with rabid attention at these times, which are referred to as earnings seasons. </a:t>
            </a:r>
          </a:p>
        </p:txBody>
      </p:sp>
      <p:pic>
        <p:nvPicPr>
          <p:cNvPr descr="QuickTip.jpg" id="227" name="Shape 227"/>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228" name="Shape 228"/>
          <p:cNvGrpSpPr/>
          <p:nvPr/>
        </p:nvGrpSpPr>
        <p:grpSpPr>
          <a:xfrm>
            <a:off x="5146750" y="3327825"/>
            <a:ext cx="1973700" cy="1119300"/>
            <a:chOff x="5146750" y="3327825"/>
            <a:chExt cx="1973700" cy="1119300"/>
          </a:xfrm>
        </p:grpSpPr>
        <p:sp>
          <p:nvSpPr>
            <p:cNvPr id="229" name="Shape 229"/>
            <p:cNvSpPr/>
            <p:nvPr/>
          </p:nvSpPr>
          <p:spPr>
            <a:xfrm>
              <a:off x="5146750" y="3327825"/>
              <a:ext cx="1973700" cy="1119300"/>
            </a:xfrm>
            <a:prstGeom prst="rect">
              <a:avLst/>
            </a:prstGeom>
            <a:solidFill>
              <a:srgbClr val="008FFF"/>
            </a:solidFill>
            <a:ln>
              <a:noFill/>
            </a:ln>
          </p:spPr>
          <p:txBody>
            <a:bodyPr anchorCtr="0" anchor="ctr" bIns="91425" lIns="91425" rIns="91425" wrap="square" tIns="91425">
              <a:noAutofit/>
            </a:bodyPr>
            <a:lstStyle/>
            <a:p>
              <a:pPr lvl="0" rtl="0">
                <a:spcBef>
                  <a:spcPts val="0"/>
                </a:spcBef>
                <a:buNone/>
              </a:pPr>
              <a:r>
                <a:t/>
              </a:r>
              <a:endParaRPr/>
            </a:p>
            <a:p>
              <a:pPr lvl="0" rtl="0">
                <a:spcBef>
                  <a:spcPts val="0"/>
                </a:spcBef>
                <a:buNone/>
              </a:pPr>
              <a:r>
                <a:t/>
              </a:r>
              <a:endParaRPr/>
            </a:p>
          </p:txBody>
        </p:sp>
        <p:sp>
          <p:nvSpPr>
            <p:cNvPr id="230" name="Shape 230"/>
            <p:cNvSpPr txBox="1"/>
            <p:nvPr/>
          </p:nvSpPr>
          <p:spPr>
            <a:xfrm>
              <a:off x="5281475" y="3430588"/>
              <a:ext cx="1479000" cy="758100"/>
            </a:xfrm>
            <a:prstGeom prst="rect">
              <a:avLst/>
            </a:prstGeom>
            <a:noFill/>
            <a:ln>
              <a:noFill/>
            </a:ln>
          </p:spPr>
          <p:txBody>
            <a:bodyPr anchorCtr="0" anchor="t" bIns="91425" lIns="91425" rIns="91425" wrap="square" tIns="91425">
              <a:noAutofit/>
            </a:bodyPr>
            <a:lstStyle/>
            <a:p>
              <a:pPr lvl="0" rtl="0">
                <a:spcBef>
                  <a:spcPts val="0"/>
                </a:spcBef>
                <a:buNone/>
              </a:pPr>
              <a:r>
                <a:rPr b="1" lang="en-GB" sz="1200">
                  <a:solidFill>
                    <a:srgbClr val="FFFFFF"/>
                  </a:solidFill>
                </a:rPr>
                <a:t>QUICK TIP</a:t>
              </a:r>
            </a:p>
            <a:p>
              <a:pPr lvl="0" rtl="0">
                <a:lnSpc>
                  <a:spcPct val="115000"/>
                </a:lnSpc>
                <a:spcBef>
                  <a:spcPts val="0"/>
                </a:spcBef>
                <a:buNone/>
              </a:pPr>
              <a:r>
                <a:t/>
              </a:r>
              <a:endParaRPr sz="700">
                <a:solidFill>
                  <a:srgbClr val="FFFFFF"/>
                </a:solidFill>
              </a:endParaRPr>
            </a:p>
            <a:p>
              <a:pPr lvl="0" rtl="0">
                <a:lnSpc>
                  <a:spcPct val="115000"/>
                </a:lnSpc>
                <a:spcBef>
                  <a:spcPts val="0"/>
                </a:spcBef>
                <a:buNone/>
              </a:pPr>
              <a:r>
                <a:rPr lang="en-GB" sz="700">
                  <a:solidFill>
                    <a:srgbClr val="D9F0FF"/>
                  </a:solidFill>
                </a:rPr>
                <a:t>Try right clicking on a photo and using "Replace Image" to show your own photo.</a:t>
              </a:r>
            </a:p>
          </p:txBody>
        </p:sp>
      </p:grpSp>
      <p:pic>
        <p:nvPicPr>
          <p:cNvPr id="231" name="Shape 231"/>
          <p:cNvPicPr preferRelativeResize="0"/>
          <p:nvPr/>
        </p:nvPicPr>
        <p:blipFill rotWithShape="1">
          <a:blip r:embed="rId4">
            <a:alphaModFix/>
          </a:blip>
          <a:srcRect b="0" l="29835" r="29835" t="0"/>
          <a:stretch/>
        </p:blipFill>
        <p:spPr>
          <a:xfrm>
            <a:off x="7170362" y="1184600"/>
            <a:ext cx="1973637" cy="3262596"/>
          </a:xfrm>
          <a:prstGeom prst="rect">
            <a:avLst/>
          </a:prstGeom>
          <a:noFill/>
          <a:ln>
            <a:noFill/>
          </a:ln>
        </p:spPr>
      </p:pic>
      <p:pic>
        <p:nvPicPr>
          <p:cNvPr id="232" name="Shape 232"/>
          <p:cNvPicPr preferRelativeResize="0"/>
          <p:nvPr/>
        </p:nvPicPr>
        <p:blipFill rotWithShape="1">
          <a:blip r:embed="rId5">
            <a:alphaModFix/>
          </a:blip>
          <a:srcRect b="0" l="31741" r="31741" t="0"/>
          <a:stretch/>
        </p:blipFill>
        <p:spPr>
          <a:xfrm>
            <a:off x="5146750" y="1184600"/>
            <a:ext cx="1973637" cy="32625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730725" y="1318650"/>
            <a:ext cx="3893400" cy="1034400"/>
          </a:xfrm>
          <a:prstGeom prst="rect">
            <a:avLst/>
          </a:prstGeom>
        </p:spPr>
        <p:txBody>
          <a:bodyPr anchorCtr="0" anchor="t" bIns="91425" lIns="91425" rIns="91425" wrap="square" tIns="91425">
            <a:noAutofit/>
          </a:bodyPr>
          <a:lstStyle/>
          <a:p>
            <a:pPr lvl="0" rtl="0">
              <a:spcBef>
                <a:spcPts val="0"/>
              </a:spcBef>
              <a:buNone/>
            </a:pPr>
            <a:r>
              <a:rPr lang="en-GB"/>
              <a:t>Indirect Factors</a:t>
            </a:r>
          </a:p>
          <a:p>
            <a:pPr lvl="0" rtl="0">
              <a:spcBef>
                <a:spcPts val="0"/>
              </a:spcBef>
              <a:buNone/>
            </a:pPr>
            <a:r>
              <a:rPr b="0" lang="en-GB"/>
              <a:t>02</a:t>
            </a:r>
          </a:p>
        </p:txBody>
      </p:sp>
      <p:sp>
        <p:nvSpPr>
          <p:cNvPr id="238" name="Shape 238"/>
          <p:cNvSpPr txBox="1"/>
          <p:nvPr>
            <p:ph idx="1" type="body"/>
          </p:nvPr>
        </p:nvSpPr>
        <p:spPr>
          <a:xfrm>
            <a:off x="721225" y="2434125"/>
            <a:ext cx="3893400" cy="2089800"/>
          </a:xfrm>
          <a:prstGeom prst="rect">
            <a:avLst/>
          </a:prstGeom>
        </p:spPr>
        <p:txBody>
          <a:bodyPr anchorCtr="0" anchor="t" bIns="91425" lIns="91425" rIns="91425" wrap="square" tIns="91425">
            <a:noAutofit/>
          </a:bodyPr>
          <a:lstStyle/>
          <a:p>
            <a:pPr lvl="0">
              <a:spcBef>
                <a:spcPts val="0"/>
              </a:spcBef>
              <a:buNone/>
            </a:pPr>
            <a:r>
              <a:rPr lang="en-GB" sz="1100"/>
              <a:t>Events happening around the world and at home can have an impact on a stock’s price if said news directly correlates to how a market might perform. I.E.: Natural Disaster, Market Crash, Presidential Election, etc.</a:t>
            </a:r>
          </a:p>
          <a:p>
            <a:pPr lvl="0" rtl="0">
              <a:spcBef>
                <a:spcPts val="0"/>
              </a:spcBef>
              <a:buNone/>
            </a:pPr>
            <a:r>
              <a:rPr lang="en-GB" sz="1100"/>
              <a:t>There is much more nuance in this area, but said nuance can be a good indicator of investor behavior.</a:t>
            </a:r>
          </a:p>
        </p:txBody>
      </p:sp>
      <p:pic>
        <p:nvPicPr>
          <p:cNvPr id="239" name="Shape 239"/>
          <p:cNvPicPr preferRelativeResize="0"/>
          <p:nvPr/>
        </p:nvPicPr>
        <p:blipFill rotWithShape="1">
          <a:blip r:embed="rId3">
            <a:alphaModFix/>
          </a:blip>
          <a:srcRect b="0" l="14426" r="14434" t="0"/>
          <a:stretch/>
        </p:blipFill>
        <p:spPr>
          <a:xfrm>
            <a:off x="5146750" y="1184600"/>
            <a:ext cx="3997249" cy="326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730000" y="1318650"/>
            <a:ext cx="3636600" cy="570300"/>
          </a:xfrm>
          <a:prstGeom prst="rect">
            <a:avLst/>
          </a:prstGeom>
        </p:spPr>
        <p:txBody>
          <a:bodyPr anchorCtr="0" anchor="t" bIns="91425" lIns="91425" rIns="91425" wrap="square" tIns="91425">
            <a:noAutofit/>
          </a:bodyPr>
          <a:lstStyle/>
          <a:p>
            <a:pPr lvl="0" rtl="0">
              <a:spcBef>
                <a:spcPts val="0"/>
              </a:spcBef>
              <a:buNone/>
            </a:pPr>
            <a:r>
              <a:rPr lang="en-GB"/>
              <a:t>Data Gathered</a:t>
            </a:r>
          </a:p>
        </p:txBody>
      </p:sp>
      <p:sp>
        <p:nvSpPr>
          <p:cNvPr id="245" name="Shape 245"/>
          <p:cNvSpPr txBox="1"/>
          <p:nvPr>
            <p:ph idx="1" type="body"/>
          </p:nvPr>
        </p:nvSpPr>
        <p:spPr>
          <a:xfrm>
            <a:off x="721225" y="1965150"/>
            <a:ext cx="3636600" cy="852300"/>
          </a:xfrm>
          <a:prstGeom prst="rect">
            <a:avLst/>
          </a:prstGeom>
        </p:spPr>
        <p:txBody>
          <a:bodyPr anchorCtr="0" anchor="t" bIns="91425" lIns="91425" rIns="91425" wrap="square" tIns="91425">
            <a:noAutofit/>
          </a:bodyPr>
          <a:lstStyle/>
          <a:p>
            <a:pPr lvl="0" rtl="0">
              <a:spcBef>
                <a:spcPts val="0"/>
              </a:spcBef>
              <a:buNone/>
            </a:pPr>
            <a:r>
              <a:rPr lang="en-GB" sz="1100"/>
              <a:t>Kaggle is a platform for predictive modelling and analytics competitions in which statisticians and data miners compete to produce the best models for predicting and describing the datasets uploaded by companies and users.</a:t>
            </a:r>
          </a:p>
        </p:txBody>
      </p:sp>
      <p:sp>
        <p:nvSpPr>
          <p:cNvPr id="246" name="Shape 246"/>
          <p:cNvSpPr txBox="1"/>
          <p:nvPr/>
        </p:nvSpPr>
        <p:spPr>
          <a:xfrm>
            <a:off x="734530" y="3083160"/>
            <a:ext cx="3636600" cy="2613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all_stocks_5yr</a:t>
            </a:r>
          </a:p>
        </p:txBody>
      </p:sp>
      <p:sp>
        <p:nvSpPr>
          <p:cNvPr id="247" name="Shape 247"/>
          <p:cNvSpPr txBox="1"/>
          <p:nvPr/>
        </p:nvSpPr>
        <p:spPr>
          <a:xfrm>
            <a:off x="734530" y="3344460"/>
            <a:ext cx="3636600" cy="2613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prices</a:t>
            </a:r>
          </a:p>
        </p:txBody>
      </p:sp>
      <p:sp>
        <p:nvSpPr>
          <p:cNvPr id="248" name="Shape 248"/>
          <p:cNvSpPr txBox="1"/>
          <p:nvPr/>
        </p:nvSpPr>
        <p:spPr>
          <a:xfrm>
            <a:off x="734530" y="3605760"/>
            <a:ext cx="3636600" cy="2613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Combined_News_DJIA</a:t>
            </a:r>
          </a:p>
        </p:txBody>
      </p:sp>
      <p:sp>
        <p:nvSpPr>
          <p:cNvPr id="249" name="Shape 249"/>
          <p:cNvSpPr txBox="1"/>
          <p:nvPr/>
        </p:nvSpPr>
        <p:spPr>
          <a:xfrm>
            <a:off x="734530" y="3867060"/>
            <a:ext cx="3636600" cy="2613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RedditNews</a:t>
            </a:r>
          </a:p>
        </p:txBody>
      </p:sp>
      <p:pic>
        <p:nvPicPr>
          <p:cNvPr id="250" name="Shape 250"/>
          <p:cNvPicPr preferRelativeResize="0"/>
          <p:nvPr/>
        </p:nvPicPr>
        <p:blipFill rotWithShape="1">
          <a:blip r:embed="rId3">
            <a:alphaModFix/>
          </a:blip>
          <a:srcRect b="0" l="35200" r="35200" t="0"/>
          <a:stretch/>
        </p:blipFill>
        <p:spPr>
          <a:xfrm>
            <a:off x="5146750" y="1184600"/>
            <a:ext cx="1977667" cy="3262599"/>
          </a:xfrm>
          <a:prstGeom prst="rect">
            <a:avLst/>
          </a:prstGeom>
          <a:noFill/>
          <a:ln>
            <a:noFill/>
          </a:ln>
        </p:spPr>
      </p:pic>
      <p:pic>
        <p:nvPicPr>
          <p:cNvPr id="251" name="Shape 251"/>
          <p:cNvPicPr preferRelativeResize="0"/>
          <p:nvPr/>
        </p:nvPicPr>
        <p:blipFill rotWithShape="1">
          <a:blip r:embed="rId4">
            <a:alphaModFix/>
          </a:blip>
          <a:srcRect b="0" l="15588" r="15588" t="0"/>
          <a:stretch/>
        </p:blipFill>
        <p:spPr>
          <a:xfrm>
            <a:off x="7172149" y="1184609"/>
            <a:ext cx="1971850" cy="1611565"/>
          </a:xfrm>
          <a:prstGeom prst="rect">
            <a:avLst/>
          </a:prstGeom>
          <a:noFill/>
          <a:ln>
            <a:noFill/>
          </a:ln>
        </p:spPr>
      </p:pic>
      <p:pic>
        <p:nvPicPr>
          <p:cNvPr id="252" name="Shape 252"/>
          <p:cNvPicPr preferRelativeResize="0"/>
          <p:nvPr/>
        </p:nvPicPr>
        <p:blipFill rotWithShape="1">
          <a:blip r:embed="rId5">
            <a:alphaModFix/>
          </a:blip>
          <a:srcRect b="0" l="15588" r="15588" t="0"/>
          <a:stretch/>
        </p:blipFill>
        <p:spPr>
          <a:xfrm>
            <a:off x="7172149" y="2835640"/>
            <a:ext cx="1971840" cy="16115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